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Lst>
  <p:notesMasterIdLst>
    <p:notesMasterId r:id="rId76"/>
  </p:notesMasterIdLst>
  <p:handoutMasterIdLst>
    <p:handoutMasterId r:id="rId77"/>
  </p:handoutMasterIdLst>
  <p:sldIdLst>
    <p:sldId id="352"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9" r:id="rId49"/>
    <p:sldId id="320" r:id="rId50"/>
    <p:sldId id="321" r:id="rId51"/>
    <p:sldId id="323" r:id="rId52"/>
    <p:sldId id="324" r:id="rId53"/>
    <p:sldId id="325" r:id="rId54"/>
    <p:sldId id="327" r:id="rId55"/>
    <p:sldId id="328" r:id="rId56"/>
    <p:sldId id="329" r:id="rId57"/>
    <p:sldId id="331" r:id="rId58"/>
    <p:sldId id="332" r:id="rId59"/>
    <p:sldId id="333" r:id="rId60"/>
    <p:sldId id="334" r:id="rId61"/>
    <p:sldId id="335" r:id="rId62"/>
    <p:sldId id="336" r:id="rId63"/>
    <p:sldId id="338" r:id="rId64"/>
    <p:sldId id="339" r:id="rId65"/>
    <p:sldId id="340" r:id="rId66"/>
    <p:sldId id="341" r:id="rId67"/>
    <p:sldId id="342" r:id="rId68"/>
    <p:sldId id="343" r:id="rId69"/>
    <p:sldId id="345" r:id="rId70"/>
    <p:sldId id="346" r:id="rId71"/>
    <p:sldId id="347" r:id="rId72"/>
    <p:sldId id="349" r:id="rId73"/>
    <p:sldId id="350" r:id="rId74"/>
    <p:sldId id="351"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0">
          <p15:clr>
            <a:srgbClr val="A4A3A4"/>
          </p15:clr>
        </p15:guide>
        <p15:guide id="2" pos="57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5" autoAdjust="0"/>
    <p:restoredTop sz="73061" autoAdjust="0"/>
  </p:normalViewPr>
  <p:slideViewPr>
    <p:cSldViewPr snapToGrid="0">
      <p:cViewPr varScale="1">
        <p:scale>
          <a:sx n="92" d="100"/>
          <a:sy n="92" d="100"/>
        </p:scale>
        <p:origin x="976" y="168"/>
      </p:cViewPr>
      <p:guideLst>
        <p:guide orient="horz" pos="930"/>
        <p:guide pos="574"/>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0E336832-DEC3-B948-95F8-A383A5704DD6}"/>
    <pc:docChg chg="modSld">
      <pc:chgData name="Kathryn Leeber" userId="15028f3c-0a13-4345-9369-dac953ae4f16" providerId="ADAL" clId="{0E336832-DEC3-B948-95F8-A383A5704DD6}" dt="2021-01-04T18:34:04.048" v="0" actId="255"/>
      <pc:docMkLst>
        <pc:docMk/>
      </pc:docMkLst>
      <pc:sldChg chg="modSp mod">
        <pc:chgData name="Kathryn Leeber" userId="15028f3c-0a13-4345-9369-dac953ae4f16" providerId="ADAL" clId="{0E336832-DEC3-B948-95F8-A383A5704DD6}" dt="2021-01-04T18:34:04.048" v="0" actId="255"/>
        <pc:sldMkLst>
          <pc:docMk/>
          <pc:sldMk cId="3340313247" sldId="282"/>
        </pc:sldMkLst>
        <pc:spChg chg="mod">
          <ac:chgData name="Kathryn Leeber" userId="15028f3c-0a13-4345-9369-dac953ae4f16" providerId="ADAL" clId="{0E336832-DEC3-B948-95F8-A383A5704DD6}" dt="2021-01-04T18:34:04.048" v="0" actId="255"/>
          <ac:spMkLst>
            <pc:docMk/>
            <pc:sldMk cId="3340313247" sldId="282"/>
            <ac:spMk id="2" creationId="{1EA59EFF-1798-4516-A8D7-F4EFCE452FB5}"/>
          </ac:spMkLst>
        </pc:spChg>
      </pc:sldChg>
    </pc:docChg>
  </pc:docChgLst>
  <pc:docChgLst>
    <pc:chgData name="Kathryn Leeber" userId="15028f3c-0a13-4345-9369-dac953ae4f16" providerId="ADAL" clId="{1473B079-A1F6-3445-BFF3-3476389C8BB9}"/>
    <pc:docChg chg="undo custSel modSld modMainMaster">
      <pc:chgData name="Kathryn Leeber" userId="15028f3c-0a13-4345-9369-dac953ae4f16" providerId="ADAL" clId="{1473B079-A1F6-3445-BFF3-3476389C8BB9}" dt="2020-12-17T15:57:37.815" v="21" actId="14100"/>
      <pc:docMkLst>
        <pc:docMk/>
      </pc:docMkLst>
      <pc:sldChg chg="modSp">
        <pc:chgData name="Kathryn Leeber" userId="15028f3c-0a13-4345-9369-dac953ae4f16" providerId="ADAL" clId="{1473B079-A1F6-3445-BFF3-3476389C8BB9}" dt="2020-12-10T16:45:02.586" v="0"/>
        <pc:sldMkLst>
          <pc:docMk/>
          <pc:sldMk cId="0" sldId="272"/>
        </pc:sldMkLst>
        <pc:spChg chg="mod">
          <ac:chgData name="Kathryn Leeber" userId="15028f3c-0a13-4345-9369-dac953ae4f16" providerId="ADAL" clId="{1473B079-A1F6-3445-BFF3-3476389C8BB9}" dt="2020-12-10T16:45:02.586" v="0"/>
          <ac:spMkLst>
            <pc:docMk/>
            <pc:sldMk cId="0" sldId="272"/>
            <ac:spMk id="4098" creationId="{00000000-0000-0000-0000-000000000000}"/>
          </ac:spMkLst>
        </pc:spChg>
        <pc:spChg chg="mod">
          <ac:chgData name="Kathryn Leeber" userId="15028f3c-0a13-4345-9369-dac953ae4f16" providerId="ADAL" clId="{1473B079-A1F6-3445-BFF3-3476389C8BB9}" dt="2020-12-10T16:45:02.586" v="0"/>
          <ac:spMkLst>
            <pc:docMk/>
            <pc:sldMk cId="0" sldId="272"/>
            <ac:spMk id="4099" creationId="{00000000-0000-0000-0000-000000000000}"/>
          </ac:spMkLst>
        </pc:spChg>
      </pc:sldChg>
      <pc:sldChg chg="modSp">
        <pc:chgData name="Kathryn Leeber" userId="15028f3c-0a13-4345-9369-dac953ae4f16" providerId="ADAL" clId="{1473B079-A1F6-3445-BFF3-3476389C8BB9}" dt="2020-12-10T16:45:02.586" v="0"/>
        <pc:sldMkLst>
          <pc:docMk/>
          <pc:sldMk cId="0" sldId="273"/>
        </pc:sldMkLst>
        <pc:spChg chg="mod">
          <ac:chgData name="Kathryn Leeber" userId="15028f3c-0a13-4345-9369-dac953ae4f16" providerId="ADAL" clId="{1473B079-A1F6-3445-BFF3-3476389C8BB9}" dt="2020-12-10T16:45:02.586" v="0"/>
          <ac:spMkLst>
            <pc:docMk/>
            <pc:sldMk cId="0" sldId="273"/>
            <ac:spMk id="5122" creationId="{00000000-0000-0000-0000-000000000000}"/>
          </ac:spMkLst>
        </pc:spChg>
        <pc:spChg chg="mod">
          <ac:chgData name="Kathryn Leeber" userId="15028f3c-0a13-4345-9369-dac953ae4f16" providerId="ADAL" clId="{1473B079-A1F6-3445-BFF3-3476389C8BB9}" dt="2020-12-10T16:45:02.586" v="0"/>
          <ac:spMkLst>
            <pc:docMk/>
            <pc:sldMk cId="0" sldId="273"/>
            <ac:spMk id="5123" creationId="{00000000-0000-0000-0000-000000000000}"/>
          </ac:spMkLst>
        </pc:spChg>
      </pc:sldChg>
      <pc:sldChg chg="modSp">
        <pc:chgData name="Kathryn Leeber" userId="15028f3c-0a13-4345-9369-dac953ae4f16" providerId="ADAL" clId="{1473B079-A1F6-3445-BFF3-3476389C8BB9}" dt="2020-12-10T16:45:02.586" v="0"/>
        <pc:sldMkLst>
          <pc:docMk/>
          <pc:sldMk cId="0" sldId="274"/>
        </pc:sldMkLst>
        <pc:spChg chg="mod">
          <ac:chgData name="Kathryn Leeber" userId="15028f3c-0a13-4345-9369-dac953ae4f16" providerId="ADAL" clId="{1473B079-A1F6-3445-BFF3-3476389C8BB9}" dt="2020-12-10T16:45:02.586" v="0"/>
          <ac:spMkLst>
            <pc:docMk/>
            <pc:sldMk cId="0" sldId="274"/>
            <ac:spMk id="6146" creationId="{00000000-0000-0000-0000-000000000000}"/>
          </ac:spMkLst>
        </pc:spChg>
        <pc:spChg chg="mod">
          <ac:chgData name="Kathryn Leeber" userId="15028f3c-0a13-4345-9369-dac953ae4f16" providerId="ADAL" clId="{1473B079-A1F6-3445-BFF3-3476389C8BB9}" dt="2020-12-10T16:45:02.586" v="0"/>
          <ac:spMkLst>
            <pc:docMk/>
            <pc:sldMk cId="0" sldId="274"/>
            <ac:spMk id="6147" creationId="{00000000-0000-0000-0000-000000000000}"/>
          </ac:spMkLst>
        </pc:spChg>
      </pc:sldChg>
      <pc:sldChg chg="modSp">
        <pc:chgData name="Kathryn Leeber" userId="15028f3c-0a13-4345-9369-dac953ae4f16" providerId="ADAL" clId="{1473B079-A1F6-3445-BFF3-3476389C8BB9}" dt="2020-12-10T16:45:02.586" v="0"/>
        <pc:sldMkLst>
          <pc:docMk/>
          <pc:sldMk cId="0" sldId="275"/>
        </pc:sldMkLst>
        <pc:spChg chg="mod">
          <ac:chgData name="Kathryn Leeber" userId="15028f3c-0a13-4345-9369-dac953ae4f16" providerId="ADAL" clId="{1473B079-A1F6-3445-BFF3-3476389C8BB9}" dt="2020-12-10T16:45:02.586" v="0"/>
          <ac:spMkLst>
            <pc:docMk/>
            <pc:sldMk cId="0" sldId="275"/>
            <ac:spMk id="2" creationId="{00000000-0000-0000-0000-000000000000}"/>
          </ac:spMkLst>
        </pc:spChg>
      </pc:sldChg>
      <pc:sldChg chg="modSp">
        <pc:chgData name="Kathryn Leeber" userId="15028f3c-0a13-4345-9369-dac953ae4f16" providerId="ADAL" clId="{1473B079-A1F6-3445-BFF3-3476389C8BB9}" dt="2020-12-10T16:45:02.586" v="0"/>
        <pc:sldMkLst>
          <pc:docMk/>
          <pc:sldMk cId="0" sldId="276"/>
        </pc:sldMkLst>
        <pc:spChg chg="mod">
          <ac:chgData name="Kathryn Leeber" userId="15028f3c-0a13-4345-9369-dac953ae4f16" providerId="ADAL" clId="{1473B079-A1F6-3445-BFF3-3476389C8BB9}" dt="2020-12-10T16:45:02.586" v="0"/>
          <ac:spMkLst>
            <pc:docMk/>
            <pc:sldMk cId="0" sldId="276"/>
            <ac:spMk id="2" creationId="{00000000-0000-0000-0000-000000000000}"/>
          </ac:spMkLst>
        </pc:spChg>
        <pc:spChg chg="mod">
          <ac:chgData name="Kathryn Leeber" userId="15028f3c-0a13-4345-9369-dac953ae4f16" providerId="ADAL" clId="{1473B079-A1F6-3445-BFF3-3476389C8BB9}" dt="2020-12-10T16:45:02.586" v="0"/>
          <ac:spMkLst>
            <pc:docMk/>
            <pc:sldMk cId="0" sldId="276"/>
            <ac:spMk id="9219" creationId="{00000000-0000-0000-0000-000000000000}"/>
          </ac:spMkLst>
        </pc:spChg>
      </pc:sldChg>
      <pc:sldChg chg="modSp">
        <pc:chgData name="Kathryn Leeber" userId="15028f3c-0a13-4345-9369-dac953ae4f16" providerId="ADAL" clId="{1473B079-A1F6-3445-BFF3-3476389C8BB9}" dt="2020-12-10T16:45:02.586" v="0"/>
        <pc:sldMkLst>
          <pc:docMk/>
          <pc:sldMk cId="0" sldId="277"/>
        </pc:sldMkLst>
        <pc:spChg chg="mod">
          <ac:chgData name="Kathryn Leeber" userId="15028f3c-0a13-4345-9369-dac953ae4f16" providerId="ADAL" clId="{1473B079-A1F6-3445-BFF3-3476389C8BB9}" dt="2020-12-10T16:45:02.586" v="0"/>
          <ac:spMkLst>
            <pc:docMk/>
            <pc:sldMk cId="0" sldId="277"/>
            <ac:spMk id="2" creationId="{00000000-0000-0000-0000-000000000000}"/>
          </ac:spMkLst>
        </pc:spChg>
        <pc:spChg chg="mod">
          <ac:chgData name="Kathryn Leeber" userId="15028f3c-0a13-4345-9369-dac953ae4f16" providerId="ADAL" clId="{1473B079-A1F6-3445-BFF3-3476389C8BB9}" dt="2020-12-10T16:45:02.586" v="0"/>
          <ac:spMkLst>
            <pc:docMk/>
            <pc:sldMk cId="0" sldId="277"/>
            <ac:spMk id="10243" creationId="{00000000-0000-0000-0000-000000000000}"/>
          </ac:spMkLst>
        </pc:spChg>
      </pc:sldChg>
      <pc:sldChg chg="modSp">
        <pc:chgData name="Kathryn Leeber" userId="15028f3c-0a13-4345-9369-dac953ae4f16" providerId="ADAL" clId="{1473B079-A1F6-3445-BFF3-3476389C8BB9}" dt="2020-12-10T16:45:02.586" v="0"/>
        <pc:sldMkLst>
          <pc:docMk/>
          <pc:sldMk cId="0" sldId="278"/>
        </pc:sldMkLst>
        <pc:spChg chg="mod">
          <ac:chgData name="Kathryn Leeber" userId="15028f3c-0a13-4345-9369-dac953ae4f16" providerId="ADAL" clId="{1473B079-A1F6-3445-BFF3-3476389C8BB9}" dt="2020-12-10T16:45:02.586" v="0"/>
          <ac:spMkLst>
            <pc:docMk/>
            <pc:sldMk cId="0" sldId="278"/>
            <ac:spMk id="2" creationId="{00000000-0000-0000-0000-000000000000}"/>
          </ac:spMkLst>
        </pc:spChg>
        <pc:spChg chg="mod">
          <ac:chgData name="Kathryn Leeber" userId="15028f3c-0a13-4345-9369-dac953ae4f16" providerId="ADAL" clId="{1473B079-A1F6-3445-BFF3-3476389C8BB9}" dt="2020-12-10T16:45:02.586" v="0"/>
          <ac:spMkLst>
            <pc:docMk/>
            <pc:sldMk cId="0" sldId="278"/>
            <ac:spMk id="11267" creationId="{00000000-0000-0000-0000-000000000000}"/>
          </ac:spMkLst>
        </pc:spChg>
      </pc:sldChg>
      <pc:sldChg chg="modSp">
        <pc:chgData name="Kathryn Leeber" userId="15028f3c-0a13-4345-9369-dac953ae4f16" providerId="ADAL" clId="{1473B079-A1F6-3445-BFF3-3476389C8BB9}" dt="2020-12-10T16:45:02.586" v="0"/>
        <pc:sldMkLst>
          <pc:docMk/>
          <pc:sldMk cId="0" sldId="279"/>
        </pc:sldMkLst>
        <pc:spChg chg="mod">
          <ac:chgData name="Kathryn Leeber" userId="15028f3c-0a13-4345-9369-dac953ae4f16" providerId="ADAL" clId="{1473B079-A1F6-3445-BFF3-3476389C8BB9}" dt="2020-12-10T16:45:02.586" v="0"/>
          <ac:spMkLst>
            <pc:docMk/>
            <pc:sldMk cId="0" sldId="279"/>
            <ac:spMk id="2" creationId="{00000000-0000-0000-0000-000000000000}"/>
          </ac:spMkLst>
        </pc:spChg>
        <pc:spChg chg="mod">
          <ac:chgData name="Kathryn Leeber" userId="15028f3c-0a13-4345-9369-dac953ae4f16" providerId="ADAL" clId="{1473B079-A1F6-3445-BFF3-3476389C8BB9}" dt="2020-12-10T16:45:02.586" v="0"/>
          <ac:spMkLst>
            <pc:docMk/>
            <pc:sldMk cId="0" sldId="279"/>
            <ac:spMk id="12291" creationId="{00000000-0000-0000-0000-000000000000}"/>
          </ac:spMkLst>
        </pc:spChg>
      </pc:sldChg>
      <pc:sldChg chg="modSp">
        <pc:chgData name="Kathryn Leeber" userId="15028f3c-0a13-4345-9369-dac953ae4f16" providerId="ADAL" clId="{1473B079-A1F6-3445-BFF3-3476389C8BB9}" dt="2020-12-10T16:45:02.586" v="0"/>
        <pc:sldMkLst>
          <pc:docMk/>
          <pc:sldMk cId="0" sldId="280"/>
        </pc:sldMkLst>
        <pc:spChg chg="mod">
          <ac:chgData name="Kathryn Leeber" userId="15028f3c-0a13-4345-9369-dac953ae4f16" providerId="ADAL" clId="{1473B079-A1F6-3445-BFF3-3476389C8BB9}" dt="2020-12-10T16:45:02.586" v="0"/>
          <ac:spMkLst>
            <pc:docMk/>
            <pc:sldMk cId="0" sldId="280"/>
            <ac:spMk id="2" creationId="{00000000-0000-0000-0000-000000000000}"/>
          </ac:spMkLst>
        </pc:spChg>
      </pc:sldChg>
      <pc:sldChg chg="modSp">
        <pc:chgData name="Kathryn Leeber" userId="15028f3c-0a13-4345-9369-dac953ae4f16" providerId="ADAL" clId="{1473B079-A1F6-3445-BFF3-3476389C8BB9}" dt="2020-12-10T16:45:02.586" v="0"/>
        <pc:sldMkLst>
          <pc:docMk/>
          <pc:sldMk cId="1654050068" sldId="281"/>
        </pc:sldMkLst>
        <pc:spChg chg="mod">
          <ac:chgData name="Kathryn Leeber" userId="15028f3c-0a13-4345-9369-dac953ae4f16" providerId="ADAL" clId="{1473B079-A1F6-3445-BFF3-3476389C8BB9}" dt="2020-12-10T16:45:02.586" v="0"/>
          <ac:spMkLst>
            <pc:docMk/>
            <pc:sldMk cId="1654050068" sldId="281"/>
            <ac:spMk id="3" creationId="{088554A6-D8DF-4897-9056-0D89CF89F90C}"/>
          </ac:spMkLst>
        </pc:spChg>
        <pc:spChg chg="mod">
          <ac:chgData name="Kathryn Leeber" userId="15028f3c-0a13-4345-9369-dac953ae4f16" providerId="ADAL" clId="{1473B079-A1F6-3445-BFF3-3476389C8BB9}" dt="2020-12-10T16:45:02.586" v="0"/>
          <ac:spMkLst>
            <pc:docMk/>
            <pc:sldMk cId="1654050068" sldId="281"/>
            <ac:spMk id="4" creationId="{00000000-0000-0000-0000-000000000000}"/>
          </ac:spMkLst>
        </pc:spChg>
      </pc:sldChg>
      <pc:sldChg chg="modSp">
        <pc:chgData name="Kathryn Leeber" userId="15028f3c-0a13-4345-9369-dac953ae4f16" providerId="ADAL" clId="{1473B079-A1F6-3445-BFF3-3476389C8BB9}" dt="2020-12-10T16:45:02.586" v="0"/>
        <pc:sldMkLst>
          <pc:docMk/>
          <pc:sldMk cId="3340313247" sldId="282"/>
        </pc:sldMkLst>
        <pc:spChg chg="mod">
          <ac:chgData name="Kathryn Leeber" userId="15028f3c-0a13-4345-9369-dac953ae4f16" providerId="ADAL" clId="{1473B079-A1F6-3445-BFF3-3476389C8BB9}" dt="2020-12-10T16:45:02.586" v="0"/>
          <ac:spMkLst>
            <pc:docMk/>
            <pc:sldMk cId="3340313247" sldId="282"/>
            <ac:spMk id="2" creationId="{1EA59EFF-1798-4516-A8D7-F4EFCE452FB5}"/>
          </ac:spMkLst>
        </pc:spChg>
        <pc:spChg chg="mod">
          <ac:chgData name="Kathryn Leeber" userId="15028f3c-0a13-4345-9369-dac953ae4f16" providerId="ADAL" clId="{1473B079-A1F6-3445-BFF3-3476389C8BB9}" dt="2020-12-10T16:45:02.586" v="0"/>
          <ac:spMkLst>
            <pc:docMk/>
            <pc:sldMk cId="3340313247" sldId="282"/>
            <ac:spMk id="3" creationId="{088554A6-D8DF-4897-9056-0D89CF89F90C}"/>
          </ac:spMkLst>
        </pc:spChg>
      </pc:sldChg>
      <pc:sldChg chg="modSp">
        <pc:chgData name="Kathryn Leeber" userId="15028f3c-0a13-4345-9369-dac953ae4f16" providerId="ADAL" clId="{1473B079-A1F6-3445-BFF3-3476389C8BB9}" dt="2020-12-10T16:45:02.586" v="0"/>
        <pc:sldMkLst>
          <pc:docMk/>
          <pc:sldMk cId="0" sldId="283"/>
        </pc:sldMkLst>
        <pc:spChg chg="mod">
          <ac:chgData name="Kathryn Leeber" userId="15028f3c-0a13-4345-9369-dac953ae4f16" providerId="ADAL" clId="{1473B079-A1F6-3445-BFF3-3476389C8BB9}" dt="2020-12-10T16:45:02.586" v="0"/>
          <ac:spMkLst>
            <pc:docMk/>
            <pc:sldMk cId="0" sldId="283"/>
            <ac:spMk id="2" creationId="{00000000-0000-0000-0000-000000000000}"/>
          </ac:spMkLst>
        </pc:spChg>
      </pc:sldChg>
      <pc:sldChg chg="modSp">
        <pc:chgData name="Kathryn Leeber" userId="15028f3c-0a13-4345-9369-dac953ae4f16" providerId="ADAL" clId="{1473B079-A1F6-3445-BFF3-3476389C8BB9}" dt="2020-12-10T16:45:02.586" v="0"/>
        <pc:sldMkLst>
          <pc:docMk/>
          <pc:sldMk cId="0" sldId="284"/>
        </pc:sldMkLst>
        <pc:spChg chg="mod">
          <ac:chgData name="Kathryn Leeber" userId="15028f3c-0a13-4345-9369-dac953ae4f16" providerId="ADAL" clId="{1473B079-A1F6-3445-BFF3-3476389C8BB9}" dt="2020-12-10T16:45:02.586" v="0"/>
          <ac:spMkLst>
            <pc:docMk/>
            <pc:sldMk cId="0" sldId="284"/>
            <ac:spMk id="2" creationId="{00000000-0000-0000-0000-000000000000}"/>
          </ac:spMkLst>
        </pc:spChg>
        <pc:spChg chg="mod">
          <ac:chgData name="Kathryn Leeber" userId="15028f3c-0a13-4345-9369-dac953ae4f16" providerId="ADAL" clId="{1473B079-A1F6-3445-BFF3-3476389C8BB9}" dt="2020-12-10T16:45:02.586" v="0"/>
          <ac:spMkLst>
            <pc:docMk/>
            <pc:sldMk cId="0" sldId="284"/>
            <ac:spMk id="15363" creationId="{00000000-0000-0000-0000-000000000000}"/>
          </ac:spMkLst>
        </pc:spChg>
      </pc:sldChg>
      <pc:sldChg chg="modSp">
        <pc:chgData name="Kathryn Leeber" userId="15028f3c-0a13-4345-9369-dac953ae4f16" providerId="ADAL" clId="{1473B079-A1F6-3445-BFF3-3476389C8BB9}" dt="2020-12-10T16:45:02.586" v="0"/>
        <pc:sldMkLst>
          <pc:docMk/>
          <pc:sldMk cId="0" sldId="285"/>
        </pc:sldMkLst>
        <pc:spChg chg="mod">
          <ac:chgData name="Kathryn Leeber" userId="15028f3c-0a13-4345-9369-dac953ae4f16" providerId="ADAL" clId="{1473B079-A1F6-3445-BFF3-3476389C8BB9}" dt="2020-12-10T16:45:02.586" v="0"/>
          <ac:spMkLst>
            <pc:docMk/>
            <pc:sldMk cId="0" sldId="285"/>
            <ac:spMk id="2" creationId="{00000000-0000-0000-0000-000000000000}"/>
          </ac:spMkLst>
        </pc:spChg>
        <pc:spChg chg="mod">
          <ac:chgData name="Kathryn Leeber" userId="15028f3c-0a13-4345-9369-dac953ae4f16" providerId="ADAL" clId="{1473B079-A1F6-3445-BFF3-3476389C8BB9}" dt="2020-12-10T16:45:02.586" v="0"/>
          <ac:spMkLst>
            <pc:docMk/>
            <pc:sldMk cId="0" sldId="285"/>
            <ac:spMk id="16387" creationId="{00000000-0000-0000-0000-000000000000}"/>
          </ac:spMkLst>
        </pc:spChg>
      </pc:sldChg>
      <pc:sldChg chg="modSp mod">
        <pc:chgData name="Kathryn Leeber" userId="15028f3c-0a13-4345-9369-dac953ae4f16" providerId="ADAL" clId="{1473B079-A1F6-3445-BFF3-3476389C8BB9}" dt="2020-12-10T16:45:46.308" v="8" actId="20577"/>
        <pc:sldMkLst>
          <pc:docMk/>
          <pc:sldMk cId="0" sldId="286"/>
        </pc:sldMkLst>
        <pc:spChg chg="mod">
          <ac:chgData name="Kathryn Leeber" userId="15028f3c-0a13-4345-9369-dac953ae4f16" providerId="ADAL" clId="{1473B079-A1F6-3445-BFF3-3476389C8BB9}" dt="2020-12-10T16:45:46.308" v="8" actId="20577"/>
          <ac:spMkLst>
            <pc:docMk/>
            <pc:sldMk cId="0" sldId="286"/>
            <ac:spMk id="3" creationId="{00000000-0000-0000-0000-000000000000}"/>
          </ac:spMkLst>
        </pc:spChg>
        <pc:spChg chg="mod">
          <ac:chgData name="Kathryn Leeber" userId="15028f3c-0a13-4345-9369-dac953ae4f16" providerId="ADAL" clId="{1473B079-A1F6-3445-BFF3-3476389C8BB9}" dt="2020-12-10T16:45:02.586" v="0"/>
          <ac:spMkLst>
            <pc:docMk/>
            <pc:sldMk cId="0" sldId="286"/>
            <ac:spMk id="17410" creationId="{00000000-0000-0000-0000-000000000000}"/>
          </ac:spMkLst>
        </pc:spChg>
      </pc:sldChg>
      <pc:sldChg chg="modSp mod">
        <pc:chgData name="Kathryn Leeber" userId="15028f3c-0a13-4345-9369-dac953ae4f16" providerId="ADAL" clId="{1473B079-A1F6-3445-BFF3-3476389C8BB9}" dt="2020-12-10T16:45:49.446" v="10" actId="20577"/>
        <pc:sldMkLst>
          <pc:docMk/>
          <pc:sldMk cId="0" sldId="287"/>
        </pc:sldMkLst>
        <pc:spChg chg="mod">
          <ac:chgData name="Kathryn Leeber" userId="15028f3c-0a13-4345-9369-dac953ae4f16" providerId="ADAL" clId="{1473B079-A1F6-3445-BFF3-3476389C8BB9}" dt="2020-12-10T16:45:49.446" v="10" actId="20577"/>
          <ac:spMkLst>
            <pc:docMk/>
            <pc:sldMk cId="0" sldId="287"/>
            <ac:spMk id="3" creationId="{00000000-0000-0000-0000-000000000000}"/>
          </ac:spMkLst>
        </pc:spChg>
        <pc:spChg chg="mod">
          <ac:chgData name="Kathryn Leeber" userId="15028f3c-0a13-4345-9369-dac953ae4f16" providerId="ADAL" clId="{1473B079-A1F6-3445-BFF3-3476389C8BB9}" dt="2020-12-10T16:45:02.586" v="0"/>
          <ac:spMkLst>
            <pc:docMk/>
            <pc:sldMk cId="0" sldId="287"/>
            <ac:spMk id="18434" creationId="{00000000-0000-0000-0000-000000000000}"/>
          </ac:spMkLst>
        </pc:spChg>
      </pc:sldChg>
      <pc:sldChg chg="modSp">
        <pc:chgData name="Kathryn Leeber" userId="15028f3c-0a13-4345-9369-dac953ae4f16" providerId="ADAL" clId="{1473B079-A1F6-3445-BFF3-3476389C8BB9}" dt="2020-12-10T16:45:02.586" v="0"/>
        <pc:sldMkLst>
          <pc:docMk/>
          <pc:sldMk cId="0" sldId="288"/>
        </pc:sldMkLst>
        <pc:spChg chg="mod">
          <ac:chgData name="Kathryn Leeber" userId="15028f3c-0a13-4345-9369-dac953ae4f16" providerId="ADAL" clId="{1473B079-A1F6-3445-BFF3-3476389C8BB9}" dt="2020-12-10T16:45:02.586" v="0"/>
          <ac:spMkLst>
            <pc:docMk/>
            <pc:sldMk cId="0" sldId="288"/>
            <ac:spMk id="19458" creationId="{00000000-0000-0000-0000-000000000000}"/>
          </ac:spMkLst>
        </pc:spChg>
        <pc:spChg chg="mod">
          <ac:chgData name="Kathryn Leeber" userId="15028f3c-0a13-4345-9369-dac953ae4f16" providerId="ADAL" clId="{1473B079-A1F6-3445-BFF3-3476389C8BB9}" dt="2020-12-10T16:45:02.586" v="0"/>
          <ac:spMkLst>
            <pc:docMk/>
            <pc:sldMk cId="0" sldId="288"/>
            <ac:spMk id="19459" creationId="{00000000-0000-0000-0000-000000000000}"/>
          </ac:spMkLst>
        </pc:spChg>
      </pc:sldChg>
      <pc:sldChg chg="modSp">
        <pc:chgData name="Kathryn Leeber" userId="15028f3c-0a13-4345-9369-dac953ae4f16" providerId="ADAL" clId="{1473B079-A1F6-3445-BFF3-3476389C8BB9}" dt="2020-12-10T16:45:02.586" v="0"/>
        <pc:sldMkLst>
          <pc:docMk/>
          <pc:sldMk cId="0" sldId="289"/>
        </pc:sldMkLst>
        <pc:spChg chg="mod">
          <ac:chgData name="Kathryn Leeber" userId="15028f3c-0a13-4345-9369-dac953ae4f16" providerId="ADAL" clId="{1473B079-A1F6-3445-BFF3-3476389C8BB9}" dt="2020-12-10T16:45:02.586" v="0"/>
          <ac:spMkLst>
            <pc:docMk/>
            <pc:sldMk cId="0" sldId="289"/>
            <ac:spMk id="20482" creationId="{00000000-0000-0000-0000-000000000000}"/>
          </ac:spMkLst>
        </pc:spChg>
        <pc:spChg chg="mod">
          <ac:chgData name="Kathryn Leeber" userId="15028f3c-0a13-4345-9369-dac953ae4f16" providerId="ADAL" clId="{1473B079-A1F6-3445-BFF3-3476389C8BB9}" dt="2020-12-10T16:45:02.586" v="0"/>
          <ac:spMkLst>
            <pc:docMk/>
            <pc:sldMk cId="0" sldId="289"/>
            <ac:spMk id="20483" creationId="{00000000-0000-0000-0000-000000000000}"/>
          </ac:spMkLst>
        </pc:spChg>
      </pc:sldChg>
      <pc:sldChg chg="modSp mod">
        <pc:chgData name="Kathryn Leeber" userId="15028f3c-0a13-4345-9369-dac953ae4f16" providerId="ADAL" clId="{1473B079-A1F6-3445-BFF3-3476389C8BB9}" dt="2020-12-17T15:57:14.639" v="16" actId="14100"/>
        <pc:sldMkLst>
          <pc:docMk/>
          <pc:sldMk cId="0" sldId="290"/>
        </pc:sldMkLst>
        <pc:spChg chg="mod">
          <ac:chgData name="Kathryn Leeber" userId="15028f3c-0a13-4345-9369-dac953ae4f16" providerId="ADAL" clId="{1473B079-A1F6-3445-BFF3-3476389C8BB9}" dt="2020-12-17T15:57:14.639" v="16" actId="14100"/>
          <ac:spMkLst>
            <pc:docMk/>
            <pc:sldMk cId="0" sldId="290"/>
            <ac:spMk id="2" creationId="{00000000-0000-0000-0000-000000000000}"/>
          </ac:spMkLst>
        </pc:spChg>
        <pc:spChg chg="mod">
          <ac:chgData name="Kathryn Leeber" userId="15028f3c-0a13-4345-9369-dac953ae4f16" providerId="ADAL" clId="{1473B079-A1F6-3445-BFF3-3476389C8BB9}" dt="2020-12-10T16:45:54.452" v="12" actId="20577"/>
          <ac:spMkLst>
            <pc:docMk/>
            <pc:sldMk cId="0" sldId="290"/>
            <ac:spMk id="3" creationId="{00000000-0000-0000-0000-000000000000}"/>
          </ac:spMkLst>
        </pc:spChg>
        <pc:spChg chg="mod">
          <ac:chgData name="Kathryn Leeber" userId="15028f3c-0a13-4345-9369-dac953ae4f16" providerId="ADAL" clId="{1473B079-A1F6-3445-BFF3-3476389C8BB9}" dt="2020-12-10T16:45:02.586" v="0"/>
          <ac:spMkLst>
            <pc:docMk/>
            <pc:sldMk cId="0" sldId="290"/>
            <ac:spMk id="21506" creationId="{00000000-0000-0000-0000-000000000000}"/>
          </ac:spMkLst>
        </pc:spChg>
      </pc:sldChg>
      <pc:sldChg chg="modSp">
        <pc:chgData name="Kathryn Leeber" userId="15028f3c-0a13-4345-9369-dac953ae4f16" providerId="ADAL" clId="{1473B079-A1F6-3445-BFF3-3476389C8BB9}" dt="2020-12-10T16:45:02.586" v="0"/>
        <pc:sldMkLst>
          <pc:docMk/>
          <pc:sldMk cId="0" sldId="291"/>
        </pc:sldMkLst>
        <pc:spChg chg="mod">
          <ac:chgData name="Kathryn Leeber" userId="15028f3c-0a13-4345-9369-dac953ae4f16" providerId="ADAL" clId="{1473B079-A1F6-3445-BFF3-3476389C8BB9}" dt="2020-12-10T16:45:02.586" v="0"/>
          <ac:spMkLst>
            <pc:docMk/>
            <pc:sldMk cId="0" sldId="291"/>
            <ac:spMk id="22530" creationId="{00000000-0000-0000-0000-000000000000}"/>
          </ac:spMkLst>
        </pc:spChg>
        <pc:spChg chg="mod">
          <ac:chgData name="Kathryn Leeber" userId="15028f3c-0a13-4345-9369-dac953ae4f16" providerId="ADAL" clId="{1473B079-A1F6-3445-BFF3-3476389C8BB9}" dt="2020-12-10T16:45:02.586" v="0"/>
          <ac:spMkLst>
            <pc:docMk/>
            <pc:sldMk cId="0" sldId="291"/>
            <ac:spMk id="22531" creationId="{00000000-0000-0000-0000-000000000000}"/>
          </ac:spMkLst>
        </pc:spChg>
      </pc:sldChg>
      <pc:sldChg chg="modSp">
        <pc:chgData name="Kathryn Leeber" userId="15028f3c-0a13-4345-9369-dac953ae4f16" providerId="ADAL" clId="{1473B079-A1F6-3445-BFF3-3476389C8BB9}" dt="2020-12-10T16:45:02.586" v="0"/>
        <pc:sldMkLst>
          <pc:docMk/>
          <pc:sldMk cId="0" sldId="292"/>
        </pc:sldMkLst>
        <pc:spChg chg="mod">
          <ac:chgData name="Kathryn Leeber" userId="15028f3c-0a13-4345-9369-dac953ae4f16" providerId="ADAL" clId="{1473B079-A1F6-3445-BFF3-3476389C8BB9}" dt="2020-12-10T16:45:02.586" v="0"/>
          <ac:spMkLst>
            <pc:docMk/>
            <pc:sldMk cId="0" sldId="292"/>
            <ac:spMk id="23554" creationId="{00000000-0000-0000-0000-000000000000}"/>
          </ac:spMkLst>
        </pc:spChg>
        <pc:spChg chg="mod">
          <ac:chgData name="Kathryn Leeber" userId="15028f3c-0a13-4345-9369-dac953ae4f16" providerId="ADAL" clId="{1473B079-A1F6-3445-BFF3-3476389C8BB9}" dt="2020-12-10T16:45:02.586" v="0"/>
          <ac:spMkLst>
            <pc:docMk/>
            <pc:sldMk cId="0" sldId="292"/>
            <ac:spMk id="23555" creationId="{00000000-0000-0000-0000-000000000000}"/>
          </ac:spMkLst>
        </pc:spChg>
      </pc:sldChg>
      <pc:sldChg chg="modSp mod">
        <pc:chgData name="Kathryn Leeber" userId="15028f3c-0a13-4345-9369-dac953ae4f16" providerId="ADAL" clId="{1473B079-A1F6-3445-BFF3-3476389C8BB9}" dt="2020-12-17T15:57:21.695" v="19" actId="14100"/>
        <pc:sldMkLst>
          <pc:docMk/>
          <pc:sldMk cId="0" sldId="293"/>
        </pc:sldMkLst>
        <pc:spChg chg="mod">
          <ac:chgData name="Kathryn Leeber" userId="15028f3c-0a13-4345-9369-dac953ae4f16" providerId="ADAL" clId="{1473B079-A1F6-3445-BFF3-3476389C8BB9}" dt="2020-12-17T15:57:21.695" v="19" actId="14100"/>
          <ac:spMkLst>
            <pc:docMk/>
            <pc:sldMk cId="0" sldId="293"/>
            <ac:spMk id="2" creationId="{00000000-0000-0000-0000-000000000000}"/>
          </ac:spMkLst>
        </pc:spChg>
        <pc:spChg chg="mod">
          <ac:chgData name="Kathryn Leeber" userId="15028f3c-0a13-4345-9369-dac953ae4f16" providerId="ADAL" clId="{1473B079-A1F6-3445-BFF3-3476389C8BB9}" dt="2020-12-10T16:46:00.771" v="14" actId="20577"/>
          <ac:spMkLst>
            <pc:docMk/>
            <pc:sldMk cId="0" sldId="293"/>
            <ac:spMk id="3" creationId="{00000000-0000-0000-0000-000000000000}"/>
          </ac:spMkLst>
        </pc:spChg>
        <pc:spChg chg="mod">
          <ac:chgData name="Kathryn Leeber" userId="15028f3c-0a13-4345-9369-dac953ae4f16" providerId="ADAL" clId="{1473B079-A1F6-3445-BFF3-3476389C8BB9}" dt="2020-12-10T16:45:02.586" v="0"/>
          <ac:spMkLst>
            <pc:docMk/>
            <pc:sldMk cId="0" sldId="293"/>
            <ac:spMk id="24578" creationId="{00000000-0000-0000-0000-000000000000}"/>
          </ac:spMkLst>
        </pc:spChg>
      </pc:sldChg>
      <pc:sldChg chg="modSp">
        <pc:chgData name="Kathryn Leeber" userId="15028f3c-0a13-4345-9369-dac953ae4f16" providerId="ADAL" clId="{1473B079-A1F6-3445-BFF3-3476389C8BB9}" dt="2020-12-10T16:45:02.586" v="0"/>
        <pc:sldMkLst>
          <pc:docMk/>
          <pc:sldMk cId="0" sldId="294"/>
        </pc:sldMkLst>
        <pc:spChg chg="mod">
          <ac:chgData name="Kathryn Leeber" userId="15028f3c-0a13-4345-9369-dac953ae4f16" providerId="ADAL" clId="{1473B079-A1F6-3445-BFF3-3476389C8BB9}" dt="2020-12-10T16:45:02.586" v="0"/>
          <ac:spMkLst>
            <pc:docMk/>
            <pc:sldMk cId="0" sldId="294"/>
            <ac:spMk id="25602" creationId="{00000000-0000-0000-0000-000000000000}"/>
          </ac:spMkLst>
        </pc:spChg>
        <pc:spChg chg="mod">
          <ac:chgData name="Kathryn Leeber" userId="15028f3c-0a13-4345-9369-dac953ae4f16" providerId="ADAL" clId="{1473B079-A1F6-3445-BFF3-3476389C8BB9}" dt="2020-12-10T16:45:02.586" v="0"/>
          <ac:spMkLst>
            <pc:docMk/>
            <pc:sldMk cId="0" sldId="294"/>
            <ac:spMk id="25603" creationId="{00000000-0000-0000-0000-000000000000}"/>
          </ac:spMkLst>
        </pc:spChg>
      </pc:sldChg>
      <pc:sldChg chg="modSp">
        <pc:chgData name="Kathryn Leeber" userId="15028f3c-0a13-4345-9369-dac953ae4f16" providerId="ADAL" clId="{1473B079-A1F6-3445-BFF3-3476389C8BB9}" dt="2020-12-10T16:45:02.586" v="0"/>
        <pc:sldMkLst>
          <pc:docMk/>
          <pc:sldMk cId="0" sldId="295"/>
        </pc:sldMkLst>
        <pc:spChg chg="mod">
          <ac:chgData name="Kathryn Leeber" userId="15028f3c-0a13-4345-9369-dac953ae4f16" providerId="ADAL" clId="{1473B079-A1F6-3445-BFF3-3476389C8BB9}" dt="2020-12-10T16:45:02.586" v="0"/>
          <ac:spMkLst>
            <pc:docMk/>
            <pc:sldMk cId="0" sldId="295"/>
            <ac:spMk id="26626" creationId="{00000000-0000-0000-0000-000000000000}"/>
          </ac:spMkLst>
        </pc:spChg>
        <pc:spChg chg="mod">
          <ac:chgData name="Kathryn Leeber" userId="15028f3c-0a13-4345-9369-dac953ae4f16" providerId="ADAL" clId="{1473B079-A1F6-3445-BFF3-3476389C8BB9}" dt="2020-12-10T16:45:02.586" v="0"/>
          <ac:spMkLst>
            <pc:docMk/>
            <pc:sldMk cId="0" sldId="295"/>
            <ac:spMk id="26627" creationId="{00000000-0000-0000-0000-000000000000}"/>
          </ac:spMkLst>
        </pc:spChg>
      </pc:sldChg>
      <pc:sldChg chg="modSp">
        <pc:chgData name="Kathryn Leeber" userId="15028f3c-0a13-4345-9369-dac953ae4f16" providerId="ADAL" clId="{1473B079-A1F6-3445-BFF3-3476389C8BB9}" dt="2020-12-10T16:45:02.586" v="0"/>
        <pc:sldMkLst>
          <pc:docMk/>
          <pc:sldMk cId="0" sldId="296"/>
        </pc:sldMkLst>
        <pc:spChg chg="mod">
          <ac:chgData name="Kathryn Leeber" userId="15028f3c-0a13-4345-9369-dac953ae4f16" providerId="ADAL" clId="{1473B079-A1F6-3445-BFF3-3476389C8BB9}" dt="2020-12-10T16:45:02.586" v="0"/>
          <ac:spMkLst>
            <pc:docMk/>
            <pc:sldMk cId="0" sldId="296"/>
            <ac:spMk id="27650" creationId="{00000000-0000-0000-0000-000000000000}"/>
          </ac:spMkLst>
        </pc:spChg>
        <pc:spChg chg="mod">
          <ac:chgData name="Kathryn Leeber" userId="15028f3c-0a13-4345-9369-dac953ae4f16" providerId="ADAL" clId="{1473B079-A1F6-3445-BFF3-3476389C8BB9}" dt="2020-12-10T16:45:02.586" v="0"/>
          <ac:spMkLst>
            <pc:docMk/>
            <pc:sldMk cId="0" sldId="296"/>
            <ac:spMk id="27651" creationId="{00000000-0000-0000-0000-000000000000}"/>
          </ac:spMkLst>
        </pc:spChg>
      </pc:sldChg>
      <pc:sldChg chg="modSp mod">
        <pc:chgData name="Kathryn Leeber" userId="15028f3c-0a13-4345-9369-dac953ae4f16" providerId="ADAL" clId="{1473B079-A1F6-3445-BFF3-3476389C8BB9}" dt="2020-12-17T15:57:29.869" v="20" actId="14100"/>
        <pc:sldMkLst>
          <pc:docMk/>
          <pc:sldMk cId="0" sldId="297"/>
        </pc:sldMkLst>
        <pc:spChg chg="mod">
          <ac:chgData name="Kathryn Leeber" userId="15028f3c-0a13-4345-9369-dac953ae4f16" providerId="ADAL" clId="{1473B079-A1F6-3445-BFF3-3476389C8BB9}" dt="2020-12-17T15:57:29.869" v="20" actId="14100"/>
          <ac:spMkLst>
            <pc:docMk/>
            <pc:sldMk cId="0" sldId="297"/>
            <ac:spMk id="2" creationId="{00000000-0000-0000-0000-000000000000}"/>
          </ac:spMkLst>
        </pc:spChg>
        <pc:spChg chg="mod">
          <ac:chgData name="Kathryn Leeber" userId="15028f3c-0a13-4345-9369-dac953ae4f16" providerId="ADAL" clId="{1473B079-A1F6-3445-BFF3-3476389C8BB9}" dt="2020-12-10T16:45:02.586" v="0"/>
          <ac:spMkLst>
            <pc:docMk/>
            <pc:sldMk cId="0" sldId="297"/>
            <ac:spMk id="28674" creationId="{00000000-0000-0000-0000-000000000000}"/>
          </ac:spMkLst>
        </pc:spChg>
      </pc:sldChg>
      <pc:sldChg chg="modSp">
        <pc:chgData name="Kathryn Leeber" userId="15028f3c-0a13-4345-9369-dac953ae4f16" providerId="ADAL" clId="{1473B079-A1F6-3445-BFF3-3476389C8BB9}" dt="2020-12-10T16:45:02.586" v="0"/>
        <pc:sldMkLst>
          <pc:docMk/>
          <pc:sldMk cId="0" sldId="298"/>
        </pc:sldMkLst>
        <pc:spChg chg="mod">
          <ac:chgData name="Kathryn Leeber" userId="15028f3c-0a13-4345-9369-dac953ae4f16" providerId="ADAL" clId="{1473B079-A1F6-3445-BFF3-3476389C8BB9}" dt="2020-12-10T16:45:02.586" v="0"/>
          <ac:spMkLst>
            <pc:docMk/>
            <pc:sldMk cId="0" sldId="298"/>
            <ac:spMk id="29698" creationId="{00000000-0000-0000-0000-000000000000}"/>
          </ac:spMkLst>
        </pc:spChg>
        <pc:spChg chg="mod">
          <ac:chgData name="Kathryn Leeber" userId="15028f3c-0a13-4345-9369-dac953ae4f16" providerId="ADAL" clId="{1473B079-A1F6-3445-BFF3-3476389C8BB9}" dt="2020-12-10T16:45:02.586" v="0"/>
          <ac:spMkLst>
            <pc:docMk/>
            <pc:sldMk cId="0" sldId="298"/>
            <ac:spMk id="29699" creationId="{00000000-0000-0000-0000-000000000000}"/>
          </ac:spMkLst>
        </pc:spChg>
      </pc:sldChg>
      <pc:sldChg chg="modSp mod">
        <pc:chgData name="Kathryn Leeber" userId="15028f3c-0a13-4345-9369-dac953ae4f16" providerId="ADAL" clId="{1473B079-A1F6-3445-BFF3-3476389C8BB9}" dt="2020-12-17T15:57:37.815" v="21" actId="14100"/>
        <pc:sldMkLst>
          <pc:docMk/>
          <pc:sldMk cId="0" sldId="299"/>
        </pc:sldMkLst>
        <pc:spChg chg="mod">
          <ac:chgData name="Kathryn Leeber" userId="15028f3c-0a13-4345-9369-dac953ae4f16" providerId="ADAL" clId="{1473B079-A1F6-3445-BFF3-3476389C8BB9}" dt="2020-12-17T15:57:37.815" v="21" actId="14100"/>
          <ac:spMkLst>
            <pc:docMk/>
            <pc:sldMk cId="0" sldId="299"/>
            <ac:spMk id="2" creationId="{00000000-0000-0000-0000-000000000000}"/>
          </ac:spMkLst>
        </pc:spChg>
        <pc:spChg chg="mod">
          <ac:chgData name="Kathryn Leeber" userId="15028f3c-0a13-4345-9369-dac953ae4f16" providerId="ADAL" clId="{1473B079-A1F6-3445-BFF3-3476389C8BB9}" dt="2020-12-10T16:46:42.065" v="15" actId="20577"/>
          <ac:spMkLst>
            <pc:docMk/>
            <pc:sldMk cId="0" sldId="299"/>
            <ac:spMk id="3" creationId="{00000000-0000-0000-0000-000000000000}"/>
          </ac:spMkLst>
        </pc:spChg>
        <pc:spChg chg="mod">
          <ac:chgData name="Kathryn Leeber" userId="15028f3c-0a13-4345-9369-dac953ae4f16" providerId="ADAL" clId="{1473B079-A1F6-3445-BFF3-3476389C8BB9}" dt="2020-12-10T16:45:02.586" v="0"/>
          <ac:spMkLst>
            <pc:docMk/>
            <pc:sldMk cId="0" sldId="299"/>
            <ac:spMk id="30722" creationId="{00000000-0000-0000-0000-000000000000}"/>
          </ac:spMkLst>
        </pc:spChg>
      </pc:sldChg>
      <pc:sldChg chg="modSp">
        <pc:chgData name="Kathryn Leeber" userId="15028f3c-0a13-4345-9369-dac953ae4f16" providerId="ADAL" clId="{1473B079-A1F6-3445-BFF3-3476389C8BB9}" dt="2020-12-10T16:45:02.586" v="0"/>
        <pc:sldMkLst>
          <pc:docMk/>
          <pc:sldMk cId="0" sldId="300"/>
        </pc:sldMkLst>
        <pc:spChg chg="mod">
          <ac:chgData name="Kathryn Leeber" userId="15028f3c-0a13-4345-9369-dac953ae4f16" providerId="ADAL" clId="{1473B079-A1F6-3445-BFF3-3476389C8BB9}" dt="2020-12-10T16:45:02.586" v="0"/>
          <ac:spMkLst>
            <pc:docMk/>
            <pc:sldMk cId="0" sldId="300"/>
            <ac:spMk id="31746" creationId="{00000000-0000-0000-0000-000000000000}"/>
          </ac:spMkLst>
        </pc:spChg>
        <pc:spChg chg="mod">
          <ac:chgData name="Kathryn Leeber" userId="15028f3c-0a13-4345-9369-dac953ae4f16" providerId="ADAL" clId="{1473B079-A1F6-3445-BFF3-3476389C8BB9}" dt="2020-12-10T16:45:02.586" v="0"/>
          <ac:spMkLst>
            <pc:docMk/>
            <pc:sldMk cId="0" sldId="300"/>
            <ac:spMk id="31747" creationId="{00000000-0000-0000-0000-000000000000}"/>
          </ac:spMkLst>
        </pc:spChg>
      </pc:sldChg>
      <pc:sldChg chg="modSp">
        <pc:chgData name="Kathryn Leeber" userId="15028f3c-0a13-4345-9369-dac953ae4f16" providerId="ADAL" clId="{1473B079-A1F6-3445-BFF3-3476389C8BB9}" dt="2020-12-10T16:45:02.586" v="0"/>
        <pc:sldMkLst>
          <pc:docMk/>
          <pc:sldMk cId="0" sldId="301"/>
        </pc:sldMkLst>
        <pc:spChg chg="mod">
          <ac:chgData name="Kathryn Leeber" userId="15028f3c-0a13-4345-9369-dac953ae4f16" providerId="ADAL" clId="{1473B079-A1F6-3445-BFF3-3476389C8BB9}" dt="2020-12-10T16:45:02.586" v="0"/>
          <ac:spMkLst>
            <pc:docMk/>
            <pc:sldMk cId="0" sldId="301"/>
            <ac:spMk id="32770" creationId="{00000000-0000-0000-0000-000000000000}"/>
          </ac:spMkLst>
        </pc:spChg>
        <pc:spChg chg="mod">
          <ac:chgData name="Kathryn Leeber" userId="15028f3c-0a13-4345-9369-dac953ae4f16" providerId="ADAL" clId="{1473B079-A1F6-3445-BFF3-3476389C8BB9}" dt="2020-12-10T16:45:02.586" v="0"/>
          <ac:spMkLst>
            <pc:docMk/>
            <pc:sldMk cId="0" sldId="301"/>
            <ac:spMk id="32771" creationId="{00000000-0000-0000-0000-000000000000}"/>
          </ac:spMkLst>
        </pc:spChg>
      </pc:sldChg>
      <pc:sldChg chg="modSp">
        <pc:chgData name="Kathryn Leeber" userId="15028f3c-0a13-4345-9369-dac953ae4f16" providerId="ADAL" clId="{1473B079-A1F6-3445-BFF3-3476389C8BB9}" dt="2020-12-10T16:45:02.586" v="0"/>
        <pc:sldMkLst>
          <pc:docMk/>
          <pc:sldMk cId="0" sldId="302"/>
        </pc:sldMkLst>
        <pc:spChg chg="mod">
          <ac:chgData name="Kathryn Leeber" userId="15028f3c-0a13-4345-9369-dac953ae4f16" providerId="ADAL" clId="{1473B079-A1F6-3445-BFF3-3476389C8BB9}" dt="2020-12-10T16:45:02.586" v="0"/>
          <ac:spMkLst>
            <pc:docMk/>
            <pc:sldMk cId="0" sldId="302"/>
            <ac:spMk id="33794" creationId="{00000000-0000-0000-0000-000000000000}"/>
          </ac:spMkLst>
        </pc:spChg>
      </pc:sldChg>
      <pc:sldChg chg="modSp">
        <pc:chgData name="Kathryn Leeber" userId="15028f3c-0a13-4345-9369-dac953ae4f16" providerId="ADAL" clId="{1473B079-A1F6-3445-BFF3-3476389C8BB9}" dt="2020-12-10T16:45:02.586" v="0"/>
        <pc:sldMkLst>
          <pc:docMk/>
          <pc:sldMk cId="0" sldId="303"/>
        </pc:sldMkLst>
        <pc:spChg chg="mod">
          <ac:chgData name="Kathryn Leeber" userId="15028f3c-0a13-4345-9369-dac953ae4f16" providerId="ADAL" clId="{1473B079-A1F6-3445-BFF3-3476389C8BB9}" dt="2020-12-10T16:45:02.586" v="0"/>
          <ac:spMkLst>
            <pc:docMk/>
            <pc:sldMk cId="0" sldId="303"/>
            <ac:spMk id="35842" creationId="{00000000-0000-0000-0000-000000000000}"/>
          </ac:spMkLst>
        </pc:spChg>
        <pc:spChg chg="mod">
          <ac:chgData name="Kathryn Leeber" userId="15028f3c-0a13-4345-9369-dac953ae4f16" providerId="ADAL" clId="{1473B079-A1F6-3445-BFF3-3476389C8BB9}" dt="2020-12-10T16:45:02.586" v="0"/>
          <ac:spMkLst>
            <pc:docMk/>
            <pc:sldMk cId="0" sldId="303"/>
            <ac:spMk id="35843" creationId="{00000000-0000-0000-0000-000000000000}"/>
          </ac:spMkLst>
        </pc:spChg>
      </pc:sldChg>
      <pc:sldChg chg="modSp">
        <pc:chgData name="Kathryn Leeber" userId="15028f3c-0a13-4345-9369-dac953ae4f16" providerId="ADAL" clId="{1473B079-A1F6-3445-BFF3-3476389C8BB9}" dt="2020-12-10T16:45:02.586" v="0"/>
        <pc:sldMkLst>
          <pc:docMk/>
          <pc:sldMk cId="0" sldId="304"/>
        </pc:sldMkLst>
        <pc:spChg chg="mod">
          <ac:chgData name="Kathryn Leeber" userId="15028f3c-0a13-4345-9369-dac953ae4f16" providerId="ADAL" clId="{1473B079-A1F6-3445-BFF3-3476389C8BB9}" dt="2020-12-10T16:45:02.586" v="0"/>
          <ac:spMkLst>
            <pc:docMk/>
            <pc:sldMk cId="0" sldId="304"/>
            <ac:spMk id="36866" creationId="{00000000-0000-0000-0000-000000000000}"/>
          </ac:spMkLst>
        </pc:spChg>
        <pc:spChg chg="mod">
          <ac:chgData name="Kathryn Leeber" userId="15028f3c-0a13-4345-9369-dac953ae4f16" providerId="ADAL" clId="{1473B079-A1F6-3445-BFF3-3476389C8BB9}" dt="2020-12-10T16:45:02.586" v="0"/>
          <ac:spMkLst>
            <pc:docMk/>
            <pc:sldMk cId="0" sldId="304"/>
            <ac:spMk id="36867" creationId="{00000000-0000-0000-0000-000000000000}"/>
          </ac:spMkLst>
        </pc:spChg>
      </pc:sldChg>
      <pc:sldChg chg="modSp">
        <pc:chgData name="Kathryn Leeber" userId="15028f3c-0a13-4345-9369-dac953ae4f16" providerId="ADAL" clId="{1473B079-A1F6-3445-BFF3-3476389C8BB9}" dt="2020-12-10T16:45:02.586" v="0"/>
        <pc:sldMkLst>
          <pc:docMk/>
          <pc:sldMk cId="0" sldId="305"/>
        </pc:sldMkLst>
        <pc:spChg chg="mod">
          <ac:chgData name="Kathryn Leeber" userId="15028f3c-0a13-4345-9369-dac953ae4f16" providerId="ADAL" clId="{1473B079-A1F6-3445-BFF3-3476389C8BB9}" dt="2020-12-10T16:45:02.586" v="0"/>
          <ac:spMkLst>
            <pc:docMk/>
            <pc:sldMk cId="0" sldId="305"/>
            <ac:spMk id="37890" creationId="{00000000-0000-0000-0000-000000000000}"/>
          </ac:spMkLst>
        </pc:spChg>
        <pc:spChg chg="mod">
          <ac:chgData name="Kathryn Leeber" userId="15028f3c-0a13-4345-9369-dac953ae4f16" providerId="ADAL" clId="{1473B079-A1F6-3445-BFF3-3476389C8BB9}" dt="2020-12-10T16:45:02.586" v="0"/>
          <ac:spMkLst>
            <pc:docMk/>
            <pc:sldMk cId="0" sldId="305"/>
            <ac:spMk id="37891" creationId="{00000000-0000-0000-0000-000000000000}"/>
          </ac:spMkLst>
        </pc:spChg>
      </pc:sldChg>
      <pc:sldChg chg="modSp">
        <pc:chgData name="Kathryn Leeber" userId="15028f3c-0a13-4345-9369-dac953ae4f16" providerId="ADAL" clId="{1473B079-A1F6-3445-BFF3-3476389C8BB9}" dt="2020-12-10T16:45:02.586" v="0"/>
        <pc:sldMkLst>
          <pc:docMk/>
          <pc:sldMk cId="0" sldId="306"/>
        </pc:sldMkLst>
        <pc:spChg chg="mod">
          <ac:chgData name="Kathryn Leeber" userId="15028f3c-0a13-4345-9369-dac953ae4f16" providerId="ADAL" clId="{1473B079-A1F6-3445-BFF3-3476389C8BB9}" dt="2020-12-10T16:45:02.586" v="0"/>
          <ac:spMkLst>
            <pc:docMk/>
            <pc:sldMk cId="0" sldId="306"/>
            <ac:spMk id="38914" creationId="{00000000-0000-0000-0000-000000000000}"/>
          </ac:spMkLst>
        </pc:spChg>
        <pc:spChg chg="mod">
          <ac:chgData name="Kathryn Leeber" userId="15028f3c-0a13-4345-9369-dac953ae4f16" providerId="ADAL" clId="{1473B079-A1F6-3445-BFF3-3476389C8BB9}" dt="2020-12-10T16:45:02.586" v="0"/>
          <ac:spMkLst>
            <pc:docMk/>
            <pc:sldMk cId="0" sldId="306"/>
            <ac:spMk id="38915" creationId="{00000000-0000-0000-0000-000000000000}"/>
          </ac:spMkLst>
        </pc:spChg>
      </pc:sldChg>
      <pc:sldChg chg="modSp">
        <pc:chgData name="Kathryn Leeber" userId="15028f3c-0a13-4345-9369-dac953ae4f16" providerId="ADAL" clId="{1473B079-A1F6-3445-BFF3-3476389C8BB9}" dt="2020-12-10T16:45:02.586" v="0"/>
        <pc:sldMkLst>
          <pc:docMk/>
          <pc:sldMk cId="0" sldId="307"/>
        </pc:sldMkLst>
        <pc:spChg chg="mod">
          <ac:chgData name="Kathryn Leeber" userId="15028f3c-0a13-4345-9369-dac953ae4f16" providerId="ADAL" clId="{1473B079-A1F6-3445-BFF3-3476389C8BB9}" dt="2020-12-10T16:45:02.586" v="0"/>
          <ac:spMkLst>
            <pc:docMk/>
            <pc:sldMk cId="0" sldId="307"/>
            <ac:spMk id="40962" creationId="{00000000-0000-0000-0000-000000000000}"/>
          </ac:spMkLst>
        </pc:spChg>
        <pc:spChg chg="mod">
          <ac:chgData name="Kathryn Leeber" userId="15028f3c-0a13-4345-9369-dac953ae4f16" providerId="ADAL" clId="{1473B079-A1F6-3445-BFF3-3476389C8BB9}" dt="2020-12-10T16:45:02.586" v="0"/>
          <ac:spMkLst>
            <pc:docMk/>
            <pc:sldMk cId="0" sldId="307"/>
            <ac:spMk id="40963" creationId="{00000000-0000-0000-0000-000000000000}"/>
          </ac:spMkLst>
        </pc:spChg>
      </pc:sldChg>
      <pc:sldChg chg="modSp">
        <pc:chgData name="Kathryn Leeber" userId="15028f3c-0a13-4345-9369-dac953ae4f16" providerId="ADAL" clId="{1473B079-A1F6-3445-BFF3-3476389C8BB9}" dt="2020-12-10T16:45:02.586" v="0"/>
        <pc:sldMkLst>
          <pc:docMk/>
          <pc:sldMk cId="0" sldId="308"/>
        </pc:sldMkLst>
        <pc:spChg chg="mod">
          <ac:chgData name="Kathryn Leeber" userId="15028f3c-0a13-4345-9369-dac953ae4f16" providerId="ADAL" clId="{1473B079-A1F6-3445-BFF3-3476389C8BB9}" dt="2020-12-10T16:45:02.586" v="0"/>
          <ac:spMkLst>
            <pc:docMk/>
            <pc:sldMk cId="0" sldId="308"/>
            <ac:spMk id="41986" creationId="{00000000-0000-0000-0000-000000000000}"/>
          </ac:spMkLst>
        </pc:spChg>
      </pc:sldChg>
      <pc:sldChg chg="modSp">
        <pc:chgData name="Kathryn Leeber" userId="15028f3c-0a13-4345-9369-dac953ae4f16" providerId="ADAL" clId="{1473B079-A1F6-3445-BFF3-3476389C8BB9}" dt="2020-12-10T16:45:02.586" v="0"/>
        <pc:sldMkLst>
          <pc:docMk/>
          <pc:sldMk cId="0" sldId="309"/>
        </pc:sldMkLst>
        <pc:spChg chg="mod">
          <ac:chgData name="Kathryn Leeber" userId="15028f3c-0a13-4345-9369-dac953ae4f16" providerId="ADAL" clId="{1473B079-A1F6-3445-BFF3-3476389C8BB9}" dt="2020-12-10T16:45:02.586" v="0"/>
          <ac:spMkLst>
            <pc:docMk/>
            <pc:sldMk cId="0" sldId="309"/>
            <ac:spMk id="43010" creationId="{00000000-0000-0000-0000-000000000000}"/>
          </ac:spMkLst>
        </pc:spChg>
        <pc:spChg chg="mod">
          <ac:chgData name="Kathryn Leeber" userId="15028f3c-0a13-4345-9369-dac953ae4f16" providerId="ADAL" clId="{1473B079-A1F6-3445-BFF3-3476389C8BB9}" dt="2020-12-10T16:45:02.586" v="0"/>
          <ac:spMkLst>
            <pc:docMk/>
            <pc:sldMk cId="0" sldId="309"/>
            <ac:spMk id="43011" creationId="{00000000-0000-0000-0000-000000000000}"/>
          </ac:spMkLst>
        </pc:spChg>
      </pc:sldChg>
      <pc:sldChg chg="modSp">
        <pc:chgData name="Kathryn Leeber" userId="15028f3c-0a13-4345-9369-dac953ae4f16" providerId="ADAL" clId="{1473B079-A1F6-3445-BFF3-3476389C8BB9}" dt="2020-12-10T16:45:02.586" v="0"/>
        <pc:sldMkLst>
          <pc:docMk/>
          <pc:sldMk cId="0" sldId="310"/>
        </pc:sldMkLst>
        <pc:spChg chg="mod">
          <ac:chgData name="Kathryn Leeber" userId="15028f3c-0a13-4345-9369-dac953ae4f16" providerId="ADAL" clId="{1473B079-A1F6-3445-BFF3-3476389C8BB9}" dt="2020-12-10T16:45:02.586" v="0"/>
          <ac:spMkLst>
            <pc:docMk/>
            <pc:sldMk cId="0" sldId="310"/>
            <ac:spMk id="44034" creationId="{00000000-0000-0000-0000-000000000000}"/>
          </ac:spMkLst>
        </pc:spChg>
      </pc:sldChg>
      <pc:sldChg chg="modSp">
        <pc:chgData name="Kathryn Leeber" userId="15028f3c-0a13-4345-9369-dac953ae4f16" providerId="ADAL" clId="{1473B079-A1F6-3445-BFF3-3476389C8BB9}" dt="2020-12-10T16:45:02.586" v="0"/>
        <pc:sldMkLst>
          <pc:docMk/>
          <pc:sldMk cId="0" sldId="311"/>
        </pc:sldMkLst>
        <pc:spChg chg="mod">
          <ac:chgData name="Kathryn Leeber" userId="15028f3c-0a13-4345-9369-dac953ae4f16" providerId="ADAL" clId="{1473B079-A1F6-3445-BFF3-3476389C8BB9}" dt="2020-12-10T16:45:02.586" v="0"/>
          <ac:spMkLst>
            <pc:docMk/>
            <pc:sldMk cId="0" sldId="311"/>
            <ac:spMk id="45058" creationId="{00000000-0000-0000-0000-000000000000}"/>
          </ac:spMkLst>
        </pc:spChg>
        <pc:spChg chg="mod">
          <ac:chgData name="Kathryn Leeber" userId="15028f3c-0a13-4345-9369-dac953ae4f16" providerId="ADAL" clId="{1473B079-A1F6-3445-BFF3-3476389C8BB9}" dt="2020-12-10T16:45:02.586" v="0"/>
          <ac:spMkLst>
            <pc:docMk/>
            <pc:sldMk cId="0" sldId="311"/>
            <ac:spMk id="45059" creationId="{00000000-0000-0000-0000-000000000000}"/>
          </ac:spMkLst>
        </pc:spChg>
      </pc:sldChg>
      <pc:sldChg chg="modSp">
        <pc:chgData name="Kathryn Leeber" userId="15028f3c-0a13-4345-9369-dac953ae4f16" providerId="ADAL" clId="{1473B079-A1F6-3445-BFF3-3476389C8BB9}" dt="2020-12-10T16:45:02.586" v="0"/>
        <pc:sldMkLst>
          <pc:docMk/>
          <pc:sldMk cId="0" sldId="312"/>
        </pc:sldMkLst>
        <pc:spChg chg="mod">
          <ac:chgData name="Kathryn Leeber" userId="15028f3c-0a13-4345-9369-dac953ae4f16" providerId="ADAL" clId="{1473B079-A1F6-3445-BFF3-3476389C8BB9}" dt="2020-12-10T16:45:02.586" v="0"/>
          <ac:spMkLst>
            <pc:docMk/>
            <pc:sldMk cId="0" sldId="312"/>
            <ac:spMk id="46082" creationId="{00000000-0000-0000-0000-000000000000}"/>
          </ac:spMkLst>
        </pc:spChg>
        <pc:spChg chg="mod">
          <ac:chgData name="Kathryn Leeber" userId="15028f3c-0a13-4345-9369-dac953ae4f16" providerId="ADAL" clId="{1473B079-A1F6-3445-BFF3-3476389C8BB9}" dt="2020-12-10T16:45:02.586" v="0"/>
          <ac:spMkLst>
            <pc:docMk/>
            <pc:sldMk cId="0" sldId="312"/>
            <ac:spMk id="46083" creationId="{00000000-0000-0000-0000-000000000000}"/>
          </ac:spMkLst>
        </pc:spChg>
      </pc:sldChg>
      <pc:sldChg chg="modSp">
        <pc:chgData name="Kathryn Leeber" userId="15028f3c-0a13-4345-9369-dac953ae4f16" providerId="ADAL" clId="{1473B079-A1F6-3445-BFF3-3476389C8BB9}" dt="2020-12-10T16:45:02.586" v="0"/>
        <pc:sldMkLst>
          <pc:docMk/>
          <pc:sldMk cId="0" sldId="313"/>
        </pc:sldMkLst>
        <pc:spChg chg="mod">
          <ac:chgData name="Kathryn Leeber" userId="15028f3c-0a13-4345-9369-dac953ae4f16" providerId="ADAL" clId="{1473B079-A1F6-3445-BFF3-3476389C8BB9}" dt="2020-12-10T16:45:02.586" v="0"/>
          <ac:spMkLst>
            <pc:docMk/>
            <pc:sldMk cId="0" sldId="313"/>
            <ac:spMk id="47106" creationId="{00000000-0000-0000-0000-000000000000}"/>
          </ac:spMkLst>
        </pc:spChg>
        <pc:spChg chg="mod">
          <ac:chgData name="Kathryn Leeber" userId="15028f3c-0a13-4345-9369-dac953ae4f16" providerId="ADAL" clId="{1473B079-A1F6-3445-BFF3-3476389C8BB9}" dt="2020-12-10T16:45:02.586" v="0"/>
          <ac:spMkLst>
            <pc:docMk/>
            <pc:sldMk cId="0" sldId="313"/>
            <ac:spMk id="47107" creationId="{00000000-0000-0000-0000-000000000000}"/>
          </ac:spMkLst>
        </pc:spChg>
      </pc:sldChg>
      <pc:sldChg chg="modSp">
        <pc:chgData name="Kathryn Leeber" userId="15028f3c-0a13-4345-9369-dac953ae4f16" providerId="ADAL" clId="{1473B079-A1F6-3445-BFF3-3476389C8BB9}" dt="2020-12-10T16:45:02.586" v="0"/>
        <pc:sldMkLst>
          <pc:docMk/>
          <pc:sldMk cId="0" sldId="314"/>
        </pc:sldMkLst>
        <pc:spChg chg="mod">
          <ac:chgData name="Kathryn Leeber" userId="15028f3c-0a13-4345-9369-dac953ae4f16" providerId="ADAL" clId="{1473B079-A1F6-3445-BFF3-3476389C8BB9}" dt="2020-12-10T16:45:02.586" v="0"/>
          <ac:spMkLst>
            <pc:docMk/>
            <pc:sldMk cId="0" sldId="314"/>
            <ac:spMk id="48130" creationId="{00000000-0000-0000-0000-000000000000}"/>
          </ac:spMkLst>
        </pc:spChg>
        <pc:spChg chg="mod">
          <ac:chgData name="Kathryn Leeber" userId="15028f3c-0a13-4345-9369-dac953ae4f16" providerId="ADAL" clId="{1473B079-A1F6-3445-BFF3-3476389C8BB9}" dt="2020-12-10T16:45:02.586" v="0"/>
          <ac:spMkLst>
            <pc:docMk/>
            <pc:sldMk cId="0" sldId="314"/>
            <ac:spMk id="48131" creationId="{00000000-0000-0000-0000-000000000000}"/>
          </ac:spMkLst>
        </pc:spChg>
      </pc:sldChg>
      <pc:sldChg chg="modSp">
        <pc:chgData name="Kathryn Leeber" userId="15028f3c-0a13-4345-9369-dac953ae4f16" providerId="ADAL" clId="{1473B079-A1F6-3445-BFF3-3476389C8BB9}" dt="2020-12-10T16:45:02.586" v="0"/>
        <pc:sldMkLst>
          <pc:docMk/>
          <pc:sldMk cId="0" sldId="315"/>
        </pc:sldMkLst>
        <pc:spChg chg="mod">
          <ac:chgData name="Kathryn Leeber" userId="15028f3c-0a13-4345-9369-dac953ae4f16" providerId="ADAL" clId="{1473B079-A1F6-3445-BFF3-3476389C8BB9}" dt="2020-12-10T16:45:02.586" v="0"/>
          <ac:spMkLst>
            <pc:docMk/>
            <pc:sldMk cId="0" sldId="315"/>
            <ac:spMk id="49155" creationId="{00000000-0000-0000-0000-000000000000}"/>
          </ac:spMkLst>
        </pc:spChg>
        <pc:spChg chg="mod">
          <ac:chgData name="Kathryn Leeber" userId="15028f3c-0a13-4345-9369-dac953ae4f16" providerId="ADAL" clId="{1473B079-A1F6-3445-BFF3-3476389C8BB9}" dt="2020-12-10T16:45:02.586" v="0"/>
          <ac:spMkLst>
            <pc:docMk/>
            <pc:sldMk cId="0" sldId="315"/>
            <ac:spMk id="49156" creationId="{00000000-0000-0000-0000-000000000000}"/>
          </ac:spMkLst>
        </pc:spChg>
      </pc:sldChg>
      <pc:sldChg chg="modSp">
        <pc:chgData name="Kathryn Leeber" userId="15028f3c-0a13-4345-9369-dac953ae4f16" providerId="ADAL" clId="{1473B079-A1F6-3445-BFF3-3476389C8BB9}" dt="2020-12-10T16:45:02.586" v="0"/>
        <pc:sldMkLst>
          <pc:docMk/>
          <pc:sldMk cId="0" sldId="316"/>
        </pc:sldMkLst>
        <pc:spChg chg="mod">
          <ac:chgData name="Kathryn Leeber" userId="15028f3c-0a13-4345-9369-dac953ae4f16" providerId="ADAL" clId="{1473B079-A1F6-3445-BFF3-3476389C8BB9}" dt="2020-12-10T16:45:02.586" v="0"/>
          <ac:spMkLst>
            <pc:docMk/>
            <pc:sldMk cId="0" sldId="316"/>
            <ac:spMk id="50179" creationId="{00000000-0000-0000-0000-000000000000}"/>
          </ac:spMkLst>
        </pc:spChg>
        <pc:spChg chg="mod">
          <ac:chgData name="Kathryn Leeber" userId="15028f3c-0a13-4345-9369-dac953ae4f16" providerId="ADAL" clId="{1473B079-A1F6-3445-BFF3-3476389C8BB9}" dt="2020-12-10T16:45:02.586" v="0"/>
          <ac:spMkLst>
            <pc:docMk/>
            <pc:sldMk cId="0" sldId="316"/>
            <ac:spMk id="50180" creationId="{00000000-0000-0000-0000-000000000000}"/>
          </ac:spMkLst>
        </pc:spChg>
      </pc:sldChg>
      <pc:sldChg chg="modSp">
        <pc:chgData name="Kathryn Leeber" userId="15028f3c-0a13-4345-9369-dac953ae4f16" providerId="ADAL" clId="{1473B079-A1F6-3445-BFF3-3476389C8BB9}" dt="2020-12-10T16:45:02.586" v="0"/>
        <pc:sldMkLst>
          <pc:docMk/>
          <pc:sldMk cId="0" sldId="317"/>
        </pc:sldMkLst>
        <pc:spChg chg="mod">
          <ac:chgData name="Kathryn Leeber" userId="15028f3c-0a13-4345-9369-dac953ae4f16" providerId="ADAL" clId="{1473B079-A1F6-3445-BFF3-3476389C8BB9}" dt="2020-12-10T16:45:02.586" v="0"/>
          <ac:spMkLst>
            <pc:docMk/>
            <pc:sldMk cId="0" sldId="317"/>
            <ac:spMk id="51203" creationId="{00000000-0000-0000-0000-000000000000}"/>
          </ac:spMkLst>
        </pc:spChg>
        <pc:spChg chg="mod">
          <ac:chgData name="Kathryn Leeber" userId="15028f3c-0a13-4345-9369-dac953ae4f16" providerId="ADAL" clId="{1473B079-A1F6-3445-BFF3-3476389C8BB9}" dt="2020-12-10T16:45:02.586" v="0"/>
          <ac:spMkLst>
            <pc:docMk/>
            <pc:sldMk cId="0" sldId="317"/>
            <ac:spMk id="51204" creationId="{00000000-0000-0000-0000-000000000000}"/>
          </ac:spMkLst>
        </pc:spChg>
      </pc:sldChg>
      <pc:sldChg chg="modSp">
        <pc:chgData name="Kathryn Leeber" userId="15028f3c-0a13-4345-9369-dac953ae4f16" providerId="ADAL" clId="{1473B079-A1F6-3445-BFF3-3476389C8BB9}" dt="2020-12-10T16:45:02.586" v="0"/>
        <pc:sldMkLst>
          <pc:docMk/>
          <pc:sldMk cId="0" sldId="319"/>
        </pc:sldMkLst>
        <pc:spChg chg="mod">
          <ac:chgData name="Kathryn Leeber" userId="15028f3c-0a13-4345-9369-dac953ae4f16" providerId="ADAL" clId="{1473B079-A1F6-3445-BFF3-3476389C8BB9}" dt="2020-12-10T16:45:02.586" v="0"/>
          <ac:spMkLst>
            <pc:docMk/>
            <pc:sldMk cId="0" sldId="319"/>
            <ac:spMk id="53251" creationId="{00000000-0000-0000-0000-000000000000}"/>
          </ac:spMkLst>
        </pc:spChg>
        <pc:spChg chg="mod">
          <ac:chgData name="Kathryn Leeber" userId="15028f3c-0a13-4345-9369-dac953ae4f16" providerId="ADAL" clId="{1473B079-A1F6-3445-BFF3-3476389C8BB9}" dt="2020-12-10T16:45:02.586" v="0"/>
          <ac:spMkLst>
            <pc:docMk/>
            <pc:sldMk cId="0" sldId="319"/>
            <ac:spMk id="53252" creationId="{00000000-0000-0000-0000-000000000000}"/>
          </ac:spMkLst>
        </pc:spChg>
      </pc:sldChg>
      <pc:sldChg chg="modSp">
        <pc:chgData name="Kathryn Leeber" userId="15028f3c-0a13-4345-9369-dac953ae4f16" providerId="ADAL" clId="{1473B079-A1F6-3445-BFF3-3476389C8BB9}" dt="2020-12-10T16:45:02.586" v="0"/>
        <pc:sldMkLst>
          <pc:docMk/>
          <pc:sldMk cId="0" sldId="320"/>
        </pc:sldMkLst>
        <pc:spChg chg="mod">
          <ac:chgData name="Kathryn Leeber" userId="15028f3c-0a13-4345-9369-dac953ae4f16" providerId="ADAL" clId="{1473B079-A1F6-3445-BFF3-3476389C8BB9}" dt="2020-12-10T16:45:02.586" v="0"/>
          <ac:spMkLst>
            <pc:docMk/>
            <pc:sldMk cId="0" sldId="320"/>
            <ac:spMk id="54275" creationId="{00000000-0000-0000-0000-000000000000}"/>
          </ac:spMkLst>
        </pc:spChg>
        <pc:spChg chg="mod">
          <ac:chgData name="Kathryn Leeber" userId="15028f3c-0a13-4345-9369-dac953ae4f16" providerId="ADAL" clId="{1473B079-A1F6-3445-BFF3-3476389C8BB9}" dt="2020-12-10T16:45:02.586" v="0"/>
          <ac:spMkLst>
            <pc:docMk/>
            <pc:sldMk cId="0" sldId="320"/>
            <ac:spMk id="54276" creationId="{00000000-0000-0000-0000-000000000000}"/>
          </ac:spMkLst>
        </pc:spChg>
      </pc:sldChg>
      <pc:sldChg chg="modSp">
        <pc:chgData name="Kathryn Leeber" userId="15028f3c-0a13-4345-9369-dac953ae4f16" providerId="ADAL" clId="{1473B079-A1F6-3445-BFF3-3476389C8BB9}" dt="2020-12-10T16:45:02.586" v="0"/>
        <pc:sldMkLst>
          <pc:docMk/>
          <pc:sldMk cId="0" sldId="321"/>
        </pc:sldMkLst>
        <pc:spChg chg="mod">
          <ac:chgData name="Kathryn Leeber" userId="15028f3c-0a13-4345-9369-dac953ae4f16" providerId="ADAL" clId="{1473B079-A1F6-3445-BFF3-3476389C8BB9}" dt="2020-12-10T16:45:02.586" v="0"/>
          <ac:spMkLst>
            <pc:docMk/>
            <pc:sldMk cId="0" sldId="321"/>
            <ac:spMk id="55299" creationId="{00000000-0000-0000-0000-000000000000}"/>
          </ac:spMkLst>
        </pc:spChg>
        <pc:spChg chg="mod">
          <ac:chgData name="Kathryn Leeber" userId="15028f3c-0a13-4345-9369-dac953ae4f16" providerId="ADAL" clId="{1473B079-A1F6-3445-BFF3-3476389C8BB9}" dt="2020-12-10T16:45:02.586" v="0"/>
          <ac:spMkLst>
            <pc:docMk/>
            <pc:sldMk cId="0" sldId="321"/>
            <ac:spMk id="55300" creationId="{00000000-0000-0000-0000-000000000000}"/>
          </ac:spMkLst>
        </pc:spChg>
      </pc:sldChg>
      <pc:sldChg chg="modSp">
        <pc:chgData name="Kathryn Leeber" userId="15028f3c-0a13-4345-9369-dac953ae4f16" providerId="ADAL" clId="{1473B079-A1F6-3445-BFF3-3476389C8BB9}" dt="2020-12-10T16:45:02.586" v="0"/>
        <pc:sldMkLst>
          <pc:docMk/>
          <pc:sldMk cId="0" sldId="323"/>
        </pc:sldMkLst>
        <pc:spChg chg="mod">
          <ac:chgData name="Kathryn Leeber" userId="15028f3c-0a13-4345-9369-dac953ae4f16" providerId="ADAL" clId="{1473B079-A1F6-3445-BFF3-3476389C8BB9}" dt="2020-12-10T16:45:02.586" v="0"/>
          <ac:spMkLst>
            <pc:docMk/>
            <pc:sldMk cId="0" sldId="323"/>
            <ac:spMk id="57347" creationId="{00000000-0000-0000-0000-000000000000}"/>
          </ac:spMkLst>
        </pc:spChg>
        <pc:spChg chg="mod">
          <ac:chgData name="Kathryn Leeber" userId="15028f3c-0a13-4345-9369-dac953ae4f16" providerId="ADAL" clId="{1473B079-A1F6-3445-BFF3-3476389C8BB9}" dt="2020-12-10T16:45:02.586" v="0"/>
          <ac:spMkLst>
            <pc:docMk/>
            <pc:sldMk cId="0" sldId="323"/>
            <ac:spMk id="57348" creationId="{00000000-0000-0000-0000-000000000000}"/>
          </ac:spMkLst>
        </pc:spChg>
      </pc:sldChg>
      <pc:sldChg chg="modSp">
        <pc:chgData name="Kathryn Leeber" userId="15028f3c-0a13-4345-9369-dac953ae4f16" providerId="ADAL" clId="{1473B079-A1F6-3445-BFF3-3476389C8BB9}" dt="2020-12-10T16:45:02.586" v="0"/>
        <pc:sldMkLst>
          <pc:docMk/>
          <pc:sldMk cId="0" sldId="324"/>
        </pc:sldMkLst>
        <pc:spChg chg="mod">
          <ac:chgData name="Kathryn Leeber" userId="15028f3c-0a13-4345-9369-dac953ae4f16" providerId="ADAL" clId="{1473B079-A1F6-3445-BFF3-3476389C8BB9}" dt="2020-12-10T16:45:02.586" v="0"/>
          <ac:spMkLst>
            <pc:docMk/>
            <pc:sldMk cId="0" sldId="324"/>
            <ac:spMk id="58371" creationId="{00000000-0000-0000-0000-000000000000}"/>
          </ac:spMkLst>
        </pc:spChg>
        <pc:spChg chg="mod">
          <ac:chgData name="Kathryn Leeber" userId="15028f3c-0a13-4345-9369-dac953ae4f16" providerId="ADAL" clId="{1473B079-A1F6-3445-BFF3-3476389C8BB9}" dt="2020-12-10T16:45:02.586" v="0"/>
          <ac:spMkLst>
            <pc:docMk/>
            <pc:sldMk cId="0" sldId="324"/>
            <ac:spMk id="58372" creationId="{00000000-0000-0000-0000-000000000000}"/>
          </ac:spMkLst>
        </pc:spChg>
      </pc:sldChg>
      <pc:sldChg chg="modSp">
        <pc:chgData name="Kathryn Leeber" userId="15028f3c-0a13-4345-9369-dac953ae4f16" providerId="ADAL" clId="{1473B079-A1F6-3445-BFF3-3476389C8BB9}" dt="2020-12-10T16:45:02.586" v="0"/>
        <pc:sldMkLst>
          <pc:docMk/>
          <pc:sldMk cId="0" sldId="325"/>
        </pc:sldMkLst>
        <pc:spChg chg="mod">
          <ac:chgData name="Kathryn Leeber" userId="15028f3c-0a13-4345-9369-dac953ae4f16" providerId="ADAL" clId="{1473B079-A1F6-3445-BFF3-3476389C8BB9}" dt="2020-12-10T16:45:02.586" v="0"/>
          <ac:spMkLst>
            <pc:docMk/>
            <pc:sldMk cId="0" sldId="325"/>
            <ac:spMk id="59395" creationId="{00000000-0000-0000-0000-000000000000}"/>
          </ac:spMkLst>
        </pc:spChg>
        <pc:spChg chg="mod">
          <ac:chgData name="Kathryn Leeber" userId="15028f3c-0a13-4345-9369-dac953ae4f16" providerId="ADAL" clId="{1473B079-A1F6-3445-BFF3-3476389C8BB9}" dt="2020-12-10T16:45:02.586" v="0"/>
          <ac:spMkLst>
            <pc:docMk/>
            <pc:sldMk cId="0" sldId="325"/>
            <ac:spMk id="59396" creationId="{00000000-0000-0000-0000-000000000000}"/>
          </ac:spMkLst>
        </pc:spChg>
      </pc:sldChg>
      <pc:sldChg chg="modSp">
        <pc:chgData name="Kathryn Leeber" userId="15028f3c-0a13-4345-9369-dac953ae4f16" providerId="ADAL" clId="{1473B079-A1F6-3445-BFF3-3476389C8BB9}" dt="2020-12-10T16:45:02.586" v="0"/>
        <pc:sldMkLst>
          <pc:docMk/>
          <pc:sldMk cId="0" sldId="327"/>
        </pc:sldMkLst>
        <pc:spChg chg="mod">
          <ac:chgData name="Kathryn Leeber" userId="15028f3c-0a13-4345-9369-dac953ae4f16" providerId="ADAL" clId="{1473B079-A1F6-3445-BFF3-3476389C8BB9}" dt="2020-12-10T16:45:02.586" v="0"/>
          <ac:spMkLst>
            <pc:docMk/>
            <pc:sldMk cId="0" sldId="327"/>
            <ac:spMk id="61443" creationId="{00000000-0000-0000-0000-000000000000}"/>
          </ac:spMkLst>
        </pc:spChg>
        <pc:spChg chg="mod">
          <ac:chgData name="Kathryn Leeber" userId="15028f3c-0a13-4345-9369-dac953ae4f16" providerId="ADAL" clId="{1473B079-A1F6-3445-BFF3-3476389C8BB9}" dt="2020-12-10T16:45:02.586" v="0"/>
          <ac:spMkLst>
            <pc:docMk/>
            <pc:sldMk cId="0" sldId="327"/>
            <ac:spMk id="61444" creationId="{00000000-0000-0000-0000-000000000000}"/>
          </ac:spMkLst>
        </pc:spChg>
      </pc:sldChg>
      <pc:sldChg chg="modSp">
        <pc:chgData name="Kathryn Leeber" userId="15028f3c-0a13-4345-9369-dac953ae4f16" providerId="ADAL" clId="{1473B079-A1F6-3445-BFF3-3476389C8BB9}" dt="2020-12-10T16:45:02.586" v="0"/>
        <pc:sldMkLst>
          <pc:docMk/>
          <pc:sldMk cId="0" sldId="328"/>
        </pc:sldMkLst>
        <pc:spChg chg="mod">
          <ac:chgData name="Kathryn Leeber" userId="15028f3c-0a13-4345-9369-dac953ae4f16" providerId="ADAL" clId="{1473B079-A1F6-3445-BFF3-3476389C8BB9}" dt="2020-12-10T16:45:02.586" v="0"/>
          <ac:spMkLst>
            <pc:docMk/>
            <pc:sldMk cId="0" sldId="328"/>
            <ac:spMk id="62467" creationId="{00000000-0000-0000-0000-000000000000}"/>
          </ac:spMkLst>
        </pc:spChg>
        <pc:spChg chg="mod">
          <ac:chgData name="Kathryn Leeber" userId="15028f3c-0a13-4345-9369-dac953ae4f16" providerId="ADAL" clId="{1473B079-A1F6-3445-BFF3-3476389C8BB9}" dt="2020-12-10T16:45:02.586" v="0"/>
          <ac:spMkLst>
            <pc:docMk/>
            <pc:sldMk cId="0" sldId="328"/>
            <ac:spMk id="62468" creationId="{00000000-0000-0000-0000-000000000000}"/>
          </ac:spMkLst>
        </pc:spChg>
      </pc:sldChg>
      <pc:sldChg chg="modSp">
        <pc:chgData name="Kathryn Leeber" userId="15028f3c-0a13-4345-9369-dac953ae4f16" providerId="ADAL" clId="{1473B079-A1F6-3445-BFF3-3476389C8BB9}" dt="2020-12-10T16:45:02.586" v="0"/>
        <pc:sldMkLst>
          <pc:docMk/>
          <pc:sldMk cId="0" sldId="329"/>
        </pc:sldMkLst>
        <pc:spChg chg="mod">
          <ac:chgData name="Kathryn Leeber" userId="15028f3c-0a13-4345-9369-dac953ae4f16" providerId="ADAL" clId="{1473B079-A1F6-3445-BFF3-3476389C8BB9}" dt="2020-12-10T16:45:02.586" v="0"/>
          <ac:spMkLst>
            <pc:docMk/>
            <pc:sldMk cId="0" sldId="329"/>
            <ac:spMk id="63491" creationId="{00000000-0000-0000-0000-000000000000}"/>
          </ac:spMkLst>
        </pc:spChg>
        <pc:spChg chg="mod">
          <ac:chgData name="Kathryn Leeber" userId="15028f3c-0a13-4345-9369-dac953ae4f16" providerId="ADAL" clId="{1473B079-A1F6-3445-BFF3-3476389C8BB9}" dt="2020-12-10T16:45:02.586" v="0"/>
          <ac:spMkLst>
            <pc:docMk/>
            <pc:sldMk cId="0" sldId="329"/>
            <ac:spMk id="63492" creationId="{00000000-0000-0000-0000-000000000000}"/>
          </ac:spMkLst>
        </pc:spChg>
      </pc:sldChg>
      <pc:sldChg chg="modSp">
        <pc:chgData name="Kathryn Leeber" userId="15028f3c-0a13-4345-9369-dac953ae4f16" providerId="ADAL" clId="{1473B079-A1F6-3445-BFF3-3476389C8BB9}" dt="2020-12-10T16:45:02.586" v="0"/>
        <pc:sldMkLst>
          <pc:docMk/>
          <pc:sldMk cId="0" sldId="331"/>
        </pc:sldMkLst>
        <pc:spChg chg="mod">
          <ac:chgData name="Kathryn Leeber" userId="15028f3c-0a13-4345-9369-dac953ae4f16" providerId="ADAL" clId="{1473B079-A1F6-3445-BFF3-3476389C8BB9}" dt="2020-12-10T16:45:02.586" v="0"/>
          <ac:spMkLst>
            <pc:docMk/>
            <pc:sldMk cId="0" sldId="331"/>
            <ac:spMk id="65539" creationId="{00000000-0000-0000-0000-000000000000}"/>
          </ac:spMkLst>
        </pc:spChg>
        <pc:spChg chg="mod">
          <ac:chgData name="Kathryn Leeber" userId="15028f3c-0a13-4345-9369-dac953ae4f16" providerId="ADAL" clId="{1473B079-A1F6-3445-BFF3-3476389C8BB9}" dt="2020-12-10T16:45:02.586" v="0"/>
          <ac:spMkLst>
            <pc:docMk/>
            <pc:sldMk cId="0" sldId="331"/>
            <ac:spMk id="65540" creationId="{00000000-0000-0000-0000-000000000000}"/>
          </ac:spMkLst>
        </pc:spChg>
      </pc:sldChg>
      <pc:sldChg chg="modSp">
        <pc:chgData name="Kathryn Leeber" userId="15028f3c-0a13-4345-9369-dac953ae4f16" providerId="ADAL" clId="{1473B079-A1F6-3445-BFF3-3476389C8BB9}" dt="2020-12-10T16:45:02.586" v="0"/>
        <pc:sldMkLst>
          <pc:docMk/>
          <pc:sldMk cId="0" sldId="332"/>
        </pc:sldMkLst>
        <pc:spChg chg="mod">
          <ac:chgData name="Kathryn Leeber" userId="15028f3c-0a13-4345-9369-dac953ae4f16" providerId="ADAL" clId="{1473B079-A1F6-3445-BFF3-3476389C8BB9}" dt="2020-12-10T16:45:02.586" v="0"/>
          <ac:spMkLst>
            <pc:docMk/>
            <pc:sldMk cId="0" sldId="332"/>
            <ac:spMk id="66563" creationId="{00000000-0000-0000-0000-000000000000}"/>
          </ac:spMkLst>
        </pc:spChg>
        <pc:spChg chg="mod">
          <ac:chgData name="Kathryn Leeber" userId="15028f3c-0a13-4345-9369-dac953ae4f16" providerId="ADAL" clId="{1473B079-A1F6-3445-BFF3-3476389C8BB9}" dt="2020-12-10T16:45:02.586" v="0"/>
          <ac:spMkLst>
            <pc:docMk/>
            <pc:sldMk cId="0" sldId="332"/>
            <ac:spMk id="66564" creationId="{00000000-0000-0000-0000-000000000000}"/>
          </ac:spMkLst>
        </pc:spChg>
      </pc:sldChg>
      <pc:sldChg chg="modSp">
        <pc:chgData name="Kathryn Leeber" userId="15028f3c-0a13-4345-9369-dac953ae4f16" providerId="ADAL" clId="{1473B079-A1F6-3445-BFF3-3476389C8BB9}" dt="2020-12-10T16:45:02.586" v="0"/>
        <pc:sldMkLst>
          <pc:docMk/>
          <pc:sldMk cId="0" sldId="333"/>
        </pc:sldMkLst>
        <pc:spChg chg="mod">
          <ac:chgData name="Kathryn Leeber" userId="15028f3c-0a13-4345-9369-dac953ae4f16" providerId="ADAL" clId="{1473B079-A1F6-3445-BFF3-3476389C8BB9}" dt="2020-12-10T16:45:02.586" v="0"/>
          <ac:spMkLst>
            <pc:docMk/>
            <pc:sldMk cId="0" sldId="333"/>
            <ac:spMk id="67587" creationId="{00000000-0000-0000-0000-000000000000}"/>
          </ac:spMkLst>
        </pc:spChg>
        <pc:spChg chg="mod">
          <ac:chgData name="Kathryn Leeber" userId="15028f3c-0a13-4345-9369-dac953ae4f16" providerId="ADAL" clId="{1473B079-A1F6-3445-BFF3-3476389C8BB9}" dt="2020-12-10T16:45:02.586" v="0"/>
          <ac:spMkLst>
            <pc:docMk/>
            <pc:sldMk cId="0" sldId="333"/>
            <ac:spMk id="67588" creationId="{00000000-0000-0000-0000-000000000000}"/>
          </ac:spMkLst>
        </pc:spChg>
      </pc:sldChg>
      <pc:sldChg chg="modSp">
        <pc:chgData name="Kathryn Leeber" userId="15028f3c-0a13-4345-9369-dac953ae4f16" providerId="ADAL" clId="{1473B079-A1F6-3445-BFF3-3476389C8BB9}" dt="2020-12-10T16:45:02.586" v="0"/>
        <pc:sldMkLst>
          <pc:docMk/>
          <pc:sldMk cId="0" sldId="334"/>
        </pc:sldMkLst>
        <pc:spChg chg="mod">
          <ac:chgData name="Kathryn Leeber" userId="15028f3c-0a13-4345-9369-dac953ae4f16" providerId="ADAL" clId="{1473B079-A1F6-3445-BFF3-3476389C8BB9}" dt="2020-12-10T16:45:02.586" v="0"/>
          <ac:spMkLst>
            <pc:docMk/>
            <pc:sldMk cId="0" sldId="334"/>
            <ac:spMk id="68611" creationId="{00000000-0000-0000-0000-000000000000}"/>
          </ac:spMkLst>
        </pc:spChg>
        <pc:spChg chg="mod">
          <ac:chgData name="Kathryn Leeber" userId="15028f3c-0a13-4345-9369-dac953ae4f16" providerId="ADAL" clId="{1473B079-A1F6-3445-BFF3-3476389C8BB9}" dt="2020-12-10T16:45:02.586" v="0"/>
          <ac:spMkLst>
            <pc:docMk/>
            <pc:sldMk cId="0" sldId="334"/>
            <ac:spMk id="68612" creationId="{00000000-0000-0000-0000-000000000000}"/>
          </ac:spMkLst>
        </pc:spChg>
      </pc:sldChg>
      <pc:sldChg chg="modSp">
        <pc:chgData name="Kathryn Leeber" userId="15028f3c-0a13-4345-9369-dac953ae4f16" providerId="ADAL" clId="{1473B079-A1F6-3445-BFF3-3476389C8BB9}" dt="2020-12-10T16:45:02.586" v="0"/>
        <pc:sldMkLst>
          <pc:docMk/>
          <pc:sldMk cId="0" sldId="335"/>
        </pc:sldMkLst>
        <pc:spChg chg="mod">
          <ac:chgData name="Kathryn Leeber" userId="15028f3c-0a13-4345-9369-dac953ae4f16" providerId="ADAL" clId="{1473B079-A1F6-3445-BFF3-3476389C8BB9}" dt="2020-12-10T16:45:02.586" v="0"/>
          <ac:spMkLst>
            <pc:docMk/>
            <pc:sldMk cId="0" sldId="335"/>
            <ac:spMk id="69635" creationId="{00000000-0000-0000-0000-000000000000}"/>
          </ac:spMkLst>
        </pc:spChg>
        <pc:spChg chg="mod">
          <ac:chgData name="Kathryn Leeber" userId="15028f3c-0a13-4345-9369-dac953ae4f16" providerId="ADAL" clId="{1473B079-A1F6-3445-BFF3-3476389C8BB9}" dt="2020-12-10T16:45:02.586" v="0"/>
          <ac:spMkLst>
            <pc:docMk/>
            <pc:sldMk cId="0" sldId="335"/>
            <ac:spMk id="69636" creationId="{00000000-0000-0000-0000-000000000000}"/>
          </ac:spMkLst>
        </pc:spChg>
      </pc:sldChg>
      <pc:sldChg chg="modSp">
        <pc:chgData name="Kathryn Leeber" userId="15028f3c-0a13-4345-9369-dac953ae4f16" providerId="ADAL" clId="{1473B079-A1F6-3445-BFF3-3476389C8BB9}" dt="2020-12-10T16:45:02.586" v="0"/>
        <pc:sldMkLst>
          <pc:docMk/>
          <pc:sldMk cId="0" sldId="336"/>
        </pc:sldMkLst>
        <pc:spChg chg="mod">
          <ac:chgData name="Kathryn Leeber" userId="15028f3c-0a13-4345-9369-dac953ae4f16" providerId="ADAL" clId="{1473B079-A1F6-3445-BFF3-3476389C8BB9}" dt="2020-12-10T16:45:02.586" v="0"/>
          <ac:spMkLst>
            <pc:docMk/>
            <pc:sldMk cId="0" sldId="336"/>
            <ac:spMk id="70659" creationId="{00000000-0000-0000-0000-000000000000}"/>
          </ac:spMkLst>
        </pc:spChg>
        <pc:spChg chg="mod">
          <ac:chgData name="Kathryn Leeber" userId="15028f3c-0a13-4345-9369-dac953ae4f16" providerId="ADAL" clId="{1473B079-A1F6-3445-BFF3-3476389C8BB9}" dt="2020-12-10T16:45:02.586" v="0"/>
          <ac:spMkLst>
            <pc:docMk/>
            <pc:sldMk cId="0" sldId="336"/>
            <ac:spMk id="70660" creationId="{00000000-0000-0000-0000-000000000000}"/>
          </ac:spMkLst>
        </pc:spChg>
      </pc:sldChg>
      <pc:sldChg chg="modSp">
        <pc:chgData name="Kathryn Leeber" userId="15028f3c-0a13-4345-9369-dac953ae4f16" providerId="ADAL" clId="{1473B079-A1F6-3445-BFF3-3476389C8BB9}" dt="2020-12-10T16:45:02.586" v="0"/>
        <pc:sldMkLst>
          <pc:docMk/>
          <pc:sldMk cId="0" sldId="338"/>
        </pc:sldMkLst>
        <pc:spChg chg="mod">
          <ac:chgData name="Kathryn Leeber" userId="15028f3c-0a13-4345-9369-dac953ae4f16" providerId="ADAL" clId="{1473B079-A1F6-3445-BFF3-3476389C8BB9}" dt="2020-12-10T16:45:02.586" v="0"/>
          <ac:spMkLst>
            <pc:docMk/>
            <pc:sldMk cId="0" sldId="338"/>
            <ac:spMk id="72707" creationId="{00000000-0000-0000-0000-000000000000}"/>
          </ac:spMkLst>
        </pc:spChg>
        <pc:spChg chg="mod">
          <ac:chgData name="Kathryn Leeber" userId="15028f3c-0a13-4345-9369-dac953ae4f16" providerId="ADAL" clId="{1473B079-A1F6-3445-BFF3-3476389C8BB9}" dt="2020-12-10T16:45:02.586" v="0"/>
          <ac:spMkLst>
            <pc:docMk/>
            <pc:sldMk cId="0" sldId="338"/>
            <ac:spMk id="72708" creationId="{00000000-0000-0000-0000-000000000000}"/>
          </ac:spMkLst>
        </pc:spChg>
      </pc:sldChg>
      <pc:sldChg chg="modSp">
        <pc:chgData name="Kathryn Leeber" userId="15028f3c-0a13-4345-9369-dac953ae4f16" providerId="ADAL" clId="{1473B079-A1F6-3445-BFF3-3476389C8BB9}" dt="2020-12-10T16:45:02.586" v="0"/>
        <pc:sldMkLst>
          <pc:docMk/>
          <pc:sldMk cId="0" sldId="339"/>
        </pc:sldMkLst>
        <pc:spChg chg="mod">
          <ac:chgData name="Kathryn Leeber" userId="15028f3c-0a13-4345-9369-dac953ae4f16" providerId="ADAL" clId="{1473B079-A1F6-3445-BFF3-3476389C8BB9}" dt="2020-12-10T16:45:02.586" v="0"/>
          <ac:spMkLst>
            <pc:docMk/>
            <pc:sldMk cId="0" sldId="339"/>
            <ac:spMk id="73731" creationId="{00000000-0000-0000-0000-000000000000}"/>
          </ac:spMkLst>
        </pc:spChg>
        <pc:spChg chg="mod">
          <ac:chgData name="Kathryn Leeber" userId="15028f3c-0a13-4345-9369-dac953ae4f16" providerId="ADAL" clId="{1473B079-A1F6-3445-BFF3-3476389C8BB9}" dt="2020-12-10T16:45:02.586" v="0"/>
          <ac:spMkLst>
            <pc:docMk/>
            <pc:sldMk cId="0" sldId="339"/>
            <ac:spMk id="73732" creationId="{00000000-0000-0000-0000-000000000000}"/>
          </ac:spMkLst>
        </pc:spChg>
      </pc:sldChg>
      <pc:sldChg chg="modSp">
        <pc:chgData name="Kathryn Leeber" userId="15028f3c-0a13-4345-9369-dac953ae4f16" providerId="ADAL" clId="{1473B079-A1F6-3445-BFF3-3476389C8BB9}" dt="2020-12-10T16:45:02.586" v="0"/>
        <pc:sldMkLst>
          <pc:docMk/>
          <pc:sldMk cId="0" sldId="340"/>
        </pc:sldMkLst>
        <pc:spChg chg="mod">
          <ac:chgData name="Kathryn Leeber" userId="15028f3c-0a13-4345-9369-dac953ae4f16" providerId="ADAL" clId="{1473B079-A1F6-3445-BFF3-3476389C8BB9}" dt="2020-12-10T16:45:02.586" v="0"/>
          <ac:spMkLst>
            <pc:docMk/>
            <pc:sldMk cId="0" sldId="340"/>
            <ac:spMk id="74755" creationId="{00000000-0000-0000-0000-000000000000}"/>
          </ac:spMkLst>
        </pc:spChg>
        <pc:spChg chg="mod">
          <ac:chgData name="Kathryn Leeber" userId="15028f3c-0a13-4345-9369-dac953ae4f16" providerId="ADAL" clId="{1473B079-A1F6-3445-BFF3-3476389C8BB9}" dt="2020-12-10T16:45:02.586" v="0"/>
          <ac:spMkLst>
            <pc:docMk/>
            <pc:sldMk cId="0" sldId="340"/>
            <ac:spMk id="74756" creationId="{00000000-0000-0000-0000-000000000000}"/>
          </ac:spMkLst>
        </pc:spChg>
      </pc:sldChg>
      <pc:sldChg chg="modSp">
        <pc:chgData name="Kathryn Leeber" userId="15028f3c-0a13-4345-9369-dac953ae4f16" providerId="ADAL" clId="{1473B079-A1F6-3445-BFF3-3476389C8BB9}" dt="2020-12-10T16:45:02.586" v="0"/>
        <pc:sldMkLst>
          <pc:docMk/>
          <pc:sldMk cId="0" sldId="341"/>
        </pc:sldMkLst>
        <pc:spChg chg="mod">
          <ac:chgData name="Kathryn Leeber" userId="15028f3c-0a13-4345-9369-dac953ae4f16" providerId="ADAL" clId="{1473B079-A1F6-3445-BFF3-3476389C8BB9}" dt="2020-12-10T16:45:02.586" v="0"/>
          <ac:spMkLst>
            <pc:docMk/>
            <pc:sldMk cId="0" sldId="341"/>
            <ac:spMk id="75779" creationId="{00000000-0000-0000-0000-000000000000}"/>
          </ac:spMkLst>
        </pc:spChg>
        <pc:spChg chg="mod">
          <ac:chgData name="Kathryn Leeber" userId="15028f3c-0a13-4345-9369-dac953ae4f16" providerId="ADAL" clId="{1473B079-A1F6-3445-BFF3-3476389C8BB9}" dt="2020-12-10T16:45:02.586" v="0"/>
          <ac:spMkLst>
            <pc:docMk/>
            <pc:sldMk cId="0" sldId="341"/>
            <ac:spMk id="75780" creationId="{00000000-0000-0000-0000-000000000000}"/>
          </ac:spMkLst>
        </pc:spChg>
      </pc:sldChg>
      <pc:sldChg chg="modSp">
        <pc:chgData name="Kathryn Leeber" userId="15028f3c-0a13-4345-9369-dac953ae4f16" providerId="ADAL" clId="{1473B079-A1F6-3445-BFF3-3476389C8BB9}" dt="2020-12-10T16:45:02.586" v="0"/>
        <pc:sldMkLst>
          <pc:docMk/>
          <pc:sldMk cId="0" sldId="342"/>
        </pc:sldMkLst>
        <pc:spChg chg="mod">
          <ac:chgData name="Kathryn Leeber" userId="15028f3c-0a13-4345-9369-dac953ae4f16" providerId="ADAL" clId="{1473B079-A1F6-3445-BFF3-3476389C8BB9}" dt="2020-12-10T16:45:02.586" v="0"/>
          <ac:spMkLst>
            <pc:docMk/>
            <pc:sldMk cId="0" sldId="342"/>
            <ac:spMk id="76803" creationId="{00000000-0000-0000-0000-000000000000}"/>
          </ac:spMkLst>
        </pc:spChg>
        <pc:spChg chg="mod">
          <ac:chgData name="Kathryn Leeber" userId="15028f3c-0a13-4345-9369-dac953ae4f16" providerId="ADAL" clId="{1473B079-A1F6-3445-BFF3-3476389C8BB9}" dt="2020-12-10T16:45:02.586" v="0"/>
          <ac:spMkLst>
            <pc:docMk/>
            <pc:sldMk cId="0" sldId="342"/>
            <ac:spMk id="76804" creationId="{00000000-0000-0000-0000-000000000000}"/>
          </ac:spMkLst>
        </pc:spChg>
      </pc:sldChg>
      <pc:sldChg chg="modSp">
        <pc:chgData name="Kathryn Leeber" userId="15028f3c-0a13-4345-9369-dac953ae4f16" providerId="ADAL" clId="{1473B079-A1F6-3445-BFF3-3476389C8BB9}" dt="2020-12-10T16:45:02.586" v="0"/>
        <pc:sldMkLst>
          <pc:docMk/>
          <pc:sldMk cId="0" sldId="343"/>
        </pc:sldMkLst>
        <pc:spChg chg="mod">
          <ac:chgData name="Kathryn Leeber" userId="15028f3c-0a13-4345-9369-dac953ae4f16" providerId="ADAL" clId="{1473B079-A1F6-3445-BFF3-3476389C8BB9}" dt="2020-12-10T16:45:02.586" v="0"/>
          <ac:spMkLst>
            <pc:docMk/>
            <pc:sldMk cId="0" sldId="343"/>
            <ac:spMk id="77827" creationId="{00000000-0000-0000-0000-000000000000}"/>
          </ac:spMkLst>
        </pc:spChg>
        <pc:spChg chg="mod">
          <ac:chgData name="Kathryn Leeber" userId="15028f3c-0a13-4345-9369-dac953ae4f16" providerId="ADAL" clId="{1473B079-A1F6-3445-BFF3-3476389C8BB9}" dt="2020-12-10T16:45:02.586" v="0"/>
          <ac:spMkLst>
            <pc:docMk/>
            <pc:sldMk cId="0" sldId="343"/>
            <ac:spMk id="77828" creationId="{00000000-0000-0000-0000-000000000000}"/>
          </ac:spMkLst>
        </pc:spChg>
      </pc:sldChg>
      <pc:sldChg chg="modSp">
        <pc:chgData name="Kathryn Leeber" userId="15028f3c-0a13-4345-9369-dac953ae4f16" providerId="ADAL" clId="{1473B079-A1F6-3445-BFF3-3476389C8BB9}" dt="2020-12-10T16:45:02.586" v="0"/>
        <pc:sldMkLst>
          <pc:docMk/>
          <pc:sldMk cId="0" sldId="345"/>
        </pc:sldMkLst>
        <pc:spChg chg="mod">
          <ac:chgData name="Kathryn Leeber" userId="15028f3c-0a13-4345-9369-dac953ae4f16" providerId="ADAL" clId="{1473B079-A1F6-3445-BFF3-3476389C8BB9}" dt="2020-12-10T16:45:02.586" v="0"/>
          <ac:spMkLst>
            <pc:docMk/>
            <pc:sldMk cId="0" sldId="345"/>
            <ac:spMk id="79875" creationId="{00000000-0000-0000-0000-000000000000}"/>
          </ac:spMkLst>
        </pc:spChg>
        <pc:spChg chg="mod">
          <ac:chgData name="Kathryn Leeber" userId="15028f3c-0a13-4345-9369-dac953ae4f16" providerId="ADAL" clId="{1473B079-A1F6-3445-BFF3-3476389C8BB9}" dt="2020-12-10T16:45:02.586" v="0"/>
          <ac:spMkLst>
            <pc:docMk/>
            <pc:sldMk cId="0" sldId="345"/>
            <ac:spMk id="79876" creationId="{00000000-0000-0000-0000-000000000000}"/>
          </ac:spMkLst>
        </pc:spChg>
      </pc:sldChg>
      <pc:sldChg chg="modSp">
        <pc:chgData name="Kathryn Leeber" userId="15028f3c-0a13-4345-9369-dac953ae4f16" providerId="ADAL" clId="{1473B079-A1F6-3445-BFF3-3476389C8BB9}" dt="2020-12-10T16:45:02.586" v="0"/>
        <pc:sldMkLst>
          <pc:docMk/>
          <pc:sldMk cId="0" sldId="346"/>
        </pc:sldMkLst>
        <pc:spChg chg="mod">
          <ac:chgData name="Kathryn Leeber" userId="15028f3c-0a13-4345-9369-dac953ae4f16" providerId="ADAL" clId="{1473B079-A1F6-3445-BFF3-3476389C8BB9}" dt="2020-12-10T16:45:02.586" v="0"/>
          <ac:spMkLst>
            <pc:docMk/>
            <pc:sldMk cId="0" sldId="346"/>
            <ac:spMk id="80899" creationId="{00000000-0000-0000-0000-000000000000}"/>
          </ac:spMkLst>
        </pc:spChg>
        <pc:spChg chg="mod">
          <ac:chgData name="Kathryn Leeber" userId="15028f3c-0a13-4345-9369-dac953ae4f16" providerId="ADAL" clId="{1473B079-A1F6-3445-BFF3-3476389C8BB9}" dt="2020-12-10T16:45:02.586" v="0"/>
          <ac:spMkLst>
            <pc:docMk/>
            <pc:sldMk cId="0" sldId="346"/>
            <ac:spMk id="80900" creationId="{00000000-0000-0000-0000-000000000000}"/>
          </ac:spMkLst>
        </pc:spChg>
      </pc:sldChg>
      <pc:sldChg chg="modSp">
        <pc:chgData name="Kathryn Leeber" userId="15028f3c-0a13-4345-9369-dac953ae4f16" providerId="ADAL" clId="{1473B079-A1F6-3445-BFF3-3476389C8BB9}" dt="2020-12-10T16:45:02.586" v="0"/>
        <pc:sldMkLst>
          <pc:docMk/>
          <pc:sldMk cId="0" sldId="347"/>
        </pc:sldMkLst>
        <pc:spChg chg="mod">
          <ac:chgData name="Kathryn Leeber" userId="15028f3c-0a13-4345-9369-dac953ae4f16" providerId="ADAL" clId="{1473B079-A1F6-3445-BFF3-3476389C8BB9}" dt="2020-12-10T16:45:02.586" v="0"/>
          <ac:spMkLst>
            <pc:docMk/>
            <pc:sldMk cId="0" sldId="347"/>
            <ac:spMk id="81923" creationId="{00000000-0000-0000-0000-000000000000}"/>
          </ac:spMkLst>
        </pc:spChg>
        <pc:spChg chg="mod">
          <ac:chgData name="Kathryn Leeber" userId="15028f3c-0a13-4345-9369-dac953ae4f16" providerId="ADAL" clId="{1473B079-A1F6-3445-BFF3-3476389C8BB9}" dt="2020-12-10T16:45:02.586" v="0"/>
          <ac:spMkLst>
            <pc:docMk/>
            <pc:sldMk cId="0" sldId="347"/>
            <ac:spMk id="81924" creationId="{00000000-0000-0000-0000-000000000000}"/>
          </ac:spMkLst>
        </pc:spChg>
      </pc:sldChg>
      <pc:sldChg chg="modSp">
        <pc:chgData name="Kathryn Leeber" userId="15028f3c-0a13-4345-9369-dac953ae4f16" providerId="ADAL" clId="{1473B079-A1F6-3445-BFF3-3476389C8BB9}" dt="2020-12-10T16:45:02.586" v="0"/>
        <pc:sldMkLst>
          <pc:docMk/>
          <pc:sldMk cId="0" sldId="349"/>
        </pc:sldMkLst>
        <pc:spChg chg="mod">
          <ac:chgData name="Kathryn Leeber" userId="15028f3c-0a13-4345-9369-dac953ae4f16" providerId="ADAL" clId="{1473B079-A1F6-3445-BFF3-3476389C8BB9}" dt="2020-12-10T16:45:02.586" v="0"/>
          <ac:spMkLst>
            <pc:docMk/>
            <pc:sldMk cId="0" sldId="349"/>
            <ac:spMk id="83971" creationId="{00000000-0000-0000-0000-000000000000}"/>
          </ac:spMkLst>
        </pc:spChg>
        <pc:spChg chg="mod">
          <ac:chgData name="Kathryn Leeber" userId="15028f3c-0a13-4345-9369-dac953ae4f16" providerId="ADAL" clId="{1473B079-A1F6-3445-BFF3-3476389C8BB9}" dt="2020-12-10T16:45:02.586" v="0"/>
          <ac:spMkLst>
            <pc:docMk/>
            <pc:sldMk cId="0" sldId="349"/>
            <ac:spMk id="83972" creationId="{00000000-0000-0000-0000-000000000000}"/>
          </ac:spMkLst>
        </pc:spChg>
      </pc:sldChg>
      <pc:sldChg chg="modSp">
        <pc:chgData name="Kathryn Leeber" userId="15028f3c-0a13-4345-9369-dac953ae4f16" providerId="ADAL" clId="{1473B079-A1F6-3445-BFF3-3476389C8BB9}" dt="2020-12-10T16:45:02.586" v="0"/>
        <pc:sldMkLst>
          <pc:docMk/>
          <pc:sldMk cId="0" sldId="350"/>
        </pc:sldMkLst>
        <pc:spChg chg="mod">
          <ac:chgData name="Kathryn Leeber" userId="15028f3c-0a13-4345-9369-dac953ae4f16" providerId="ADAL" clId="{1473B079-A1F6-3445-BFF3-3476389C8BB9}" dt="2020-12-10T16:45:02.586" v="0"/>
          <ac:spMkLst>
            <pc:docMk/>
            <pc:sldMk cId="0" sldId="350"/>
            <ac:spMk id="84995" creationId="{00000000-0000-0000-0000-000000000000}"/>
          </ac:spMkLst>
        </pc:spChg>
        <pc:spChg chg="mod">
          <ac:chgData name="Kathryn Leeber" userId="15028f3c-0a13-4345-9369-dac953ae4f16" providerId="ADAL" clId="{1473B079-A1F6-3445-BFF3-3476389C8BB9}" dt="2020-12-10T16:45:02.586" v="0"/>
          <ac:spMkLst>
            <pc:docMk/>
            <pc:sldMk cId="0" sldId="350"/>
            <ac:spMk id="84996" creationId="{00000000-0000-0000-0000-000000000000}"/>
          </ac:spMkLst>
        </pc:spChg>
      </pc:sldChg>
      <pc:sldChg chg="modSp">
        <pc:chgData name="Kathryn Leeber" userId="15028f3c-0a13-4345-9369-dac953ae4f16" providerId="ADAL" clId="{1473B079-A1F6-3445-BFF3-3476389C8BB9}" dt="2020-12-10T16:45:02.586" v="0"/>
        <pc:sldMkLst>
          <pc:docMk/>
          <pc:sldMk cId="0" sldId="351"/>
        </pc:sldMkLst>
        <pc:spChg chg="mod">
          <ac:chgData name="Kathryn Leeber" userId="15028f3c-0a13-4345-9369-dac953ae4f16" providerId="ADAL" clId="{1473B079-A1F6-3445-BFF3-3476389C8BB9}" dt="2020-12-10T16:45:02.586" v="0"/>
          <ac:spMkLst>
            <pc:docMk/>
            <pc:sldMk cId="0" sldId="351"/>
            <ac:spMk id="86019" creationId="{00000000-0000-0000-0000-000000000000}"/>
          </ac:spMkLst>
        </pc:spChg>
        <pc:spChg chg="mod">
          <ac:chgData name="Kathryn Leeber" userId="15028f3c-0a13-4345-9369-dac953ae4f16" providerId="ADAL" clId="{1473B079-A1F6-3445-BFF3-3476389C8BB9}" dt="2020-12-10T16:45:02.586" v="0"/>
          <ac:spMkLst>
            <pc:docMk/>
            <pc:sldMk cId="0" sldId="351"/>
            <ac:spMk id="86020" creationId="{00000000-0000-0000-0000-000000000000}"/>
          </ac:spMkLst>
        </pc:spChg>
      </pc:sldChg>
      <pc:sldMasterChg chg="modSp mod modSldLayout">
        <pc:chgData name="Kathryn Leeber" userId="15028f3c-0a13-4345-9369-dac953ae4f16" providerId="ADAL" clId="{1473B079-A1F6-3445-BFF3-3476389C8BB9}" dt="2020-12-10T16:45:13.627" v="6" actId="20577"/>
        <pc:sldMasterMkLst>
          <pc:docMk/>
          <pc:sldMasterMk cId="3425097705" sldId="2147483658"/>
        </pc:sldMasterMkLst>
        <pc:spChg chg="mod">
          <ac:chgData name="Kathryn Leeber" userId="15028f3c-0a13-4345-9369-dac953ae4f16" providerId="ADAL" clId="{1473B079-A1F6-3445-BFF3-3476389C8BB9}" dt="2020-12-10T16:45:08.745" v="2" actId="20577"/>
          <ac:spMkLst>
            <pc:docMk/>
            <pc:sldMasterMk cId="3425097705" sldId="2147483658"/>
            <ac:spMk id="7" creationId="{21F38BD8-3F75-CE4C-AFEF-0C6B45F77F8C}"/>
          </ac:spMkLst>
        </pc:spChg>
        <pc:sldLayoutChg chg="modSp mod">
          <pc:chgData name="Kathryn Leeber" userId="15028f3c-0a13-4345-9369-dac953ae4f16" providerId="ADAL" clId="{1473B079-A1F6-3445-BFF3-3476389C8BB9}" dt="2020-12-10T16:45:13.627" v="6" actId="20577"/>
          <pc:sldLayoutMkLst>
            <pc:docMk/>
            <pc:sldMasterMk cId="3425097705" sldId="2147483658"/>
            <pc:sldLayoutMk cId="759381387" sldId="2147483659"/>
          </pc:sldLayoutMkLst>
          <pc:spChg chg="mod">
            <ac:chgData name="Kathryn Leeber" userId="15028f3c-0a13-4345-9369-dac953ae4f16" providerId="ADAL" clId="{1473B079-A1F6-3445-BFF3-3476389C8BB9}" dt="2020-12-10T16:45:13.627" v="6" actId="20577"/>
            <ac:spMkLst>
              <pc:docMk/>
              <pc:sldMasterMk cId="3425097705" sldId="2147483658"/>
              <pc:sldLayoutMk cId="759381387" sldId="2147483659"/>
              <ac:spMk id="17" creationId="{BEEECFBC-FB4D-9945-A4FF-28E342055AC3}"/>
            </ac:spMkLst>
          </pc:spChg>
        </pc:sldLayoutChg>
      </pc:sldMasterChg>
    </pc:docChg>
  </pc:docChgLst>
  <pc:docChgLst>
    <pc:chgData name="Kathryn Leeber" userId="15028f3c-0a13-4345-9369-dac953ae4f16" providerId="ADAL" clId="{108EAB72-870F-D847-A3F6-A7351C5F1FA4}"/>
    <pc:docChg chg="custSel addSld delSld modSld">
      <pc:chgData name="Kathryn Leeber" userId="15028f3c-0a13-4345-9369-dac953ae4f16" providerId="ADAL" clId="{108EAB72-870F-D847-A3F6-A7351C5F1FA4}" dt="2020-10-08T16:18:09.209" v="16" actId="1076"/>
      <pc:docMkLst>
        <pc:docMk/>
      </pc:docMkLst>
      <pc:sldChg chg="modSp del mod">
        <pc:chgData name="Kathryn Leeber" userId="15028f3c-0a13-4345-9369-dac953ae4f16" providerId="ADAL" clId="{108EAB72-870F-D847-A3F6-A7351C5F1FA4}" dt="2020-10-06T20:17:33.151" v="9" actId="2696"/>
        <pc:sldMkLst>
          <pc:docMk/>
          <pc:sldMk cId="1732698309" sldId="258"/>
        </pc:sldMkLst>
        <pc:picChg chg="mod">
          <ac:chgData name="Kathryn Leeber" userId="15028f3c-0a13-4345-9369-dac953ae4f16" providerId="ADAL" clId="{108EAB72-870F-D847-A3F6-A7351C5F1FA4}" dt="2020-10-06T20:17:23.364" v="5" actId="1076"/>
          <ac:picMkLst>
            <pc:docMk/>
            <pc:sldMk cId="1732698309" sldId="258"/>
            <ac:picMk id="5" creationId="{72745D91-033E-FE49-8C69-8A2627DA39F1}"/>
          </ac:picMkLst>
        </pc:picChg>
      </pc:sldChg>
      <pc:sldChg chg="modSp mod">
        <pc:chgData name="Kathryn Leeber" userId="15028f3c-0a13-4345-9369-dac953ae4f16" providerId="ADAL" clId="{108EAB72-870F-D847-A3F6-A7351C5F1FA4}" dt="2020-09-30T15:54:14.395" v="1" actId="20577"/>
        <pc:sldMkLst>
          <pc:docMk/>
          <pc:sldMk cId="0" sldId="287"/>
        </pc:sldMkLst>
        <pc:spChg chg="mod">
          <ac:chgData name="Kathryn Leeber" userId="15028f3c-0a13-4345-9369-dac953ae4f16" providerId="ADAL" clId="{108EAB72-870F-D847-A3F6-A7351C5F1FA4}" dt="2020-09-30T15:54:14.395" v="1" actId="20577"/>
          <ac:spMkLst>
            <pc:docMk/>
            <pc:sldMk cId="0" sldId="287"/>
            <ac:spMk id="7" creationId="{00000000-0000-0000-0000-000000000000}"/>
          </ac:spMkLst>
        </pc:spChg>
      </pc:sldChg>
      <pc:sldChg chg="addSp delSp modSp add mod">
        <pc:chgData name="Kathryn Leeber" userId="15028f3c-0a13-4345-9369-dac953ae4f16" providerId="ADAL" clId="{108EAB72-870F-D847-A3F6-A7351C5F1FA4}" dt="2020-10-08T16:18:09.209" v="16" actId="1076"/>
        <pc:sldMkLst>
          <pc:docMk/>
          <pc:sldMk cId="2082333863" sldId="352"/>
        </pc:sldMkLst>
        <pc:spChg chg="mod">
          <ac:chgData name="Kathryn Leeber" userId="15028f3c-0a13-4345-9369-dac953ae4f16" providerId="ADAL" clId="{108EAB72-870F-D847-A3F6-A7351C5F1FA4}" dt="2020-10-06T20:17:30.052" v="8" actId="20577"/>
          <ac:spMkLst>
            <pc:docMk/>
            <pc:sldMk cId="2082333863" sldId="352"/>
            <ac:spMk id="15" creationId="{CF4F1586-DE6A-1A40-AEF4-23ADA41937E4}"/>
          </ac:spMkLst>
        </pc:spChg>
        <pc:spChg chg="mod">
          <ac:chgData name="Kathryn Leeber" userId="15028f3c-0a13-4345-9369-dac953ae4f16" providerId="ADAL" clId="{108EAB72-870F-D847-A3F6-A7351C5F1FA4}" dt="2020-10-06T20:17:27.827" v="6"/>
          <ac:spMkLst>
            <pc:docMk/>
            <pc:sldMk cId="2082333863" sldId="352"/>
            <ac:spMk id="19" creationId="{A58A35F8-EA88-094E-8EAD-88FE6A07C447}"/>
          </ac:spMkLst>
        </pc:spChg>
        <pc:picChg chg="add mod">
          <ac:chgData name="Kathryn Leeber" userId="15028f3c-0a13-4345-9369-dac953ae4f16" providerId="ADAL" clId="{108EAB72-870F-D847-A3F6-A7351C5F1FA4}" dt="2020-10-08T16:18:09.209" v="16" actId="1076"/>
          <ac:picMkLst>
            <pc:docMk/>
            <pc:sldMk cId="2082333863" sldId="352"/>
            <ac:picMk id="3" creationId="{E3E2C1C0-F1DD-4F49-A002-8D199E3C68F1}"/>
          </ac:picMkLst>
        </pc:picChg>
        <pc:picChg chg="del">
          <ac:chgData name="Kathryn Leeber" userId="15028f3c-0a13-4345-9369-dac953ae4f16" providerId="ADAL" clId="{108EAB72-870F-D847-A3F6-A7351C5F1FA4}" dt="2020-10-08T16:17:47.464" v="10" actId="478"/>
          <ac:picMkLst>
            <pc:docMk/>
            <pc:sldMk cId="2082333863" sldId="352"/>
            <ac:picMk id="5" creationId="{72745D91-033E-FE49-8C69-8A2627DA39F1}"/>
          </ac:picMkLst>
        </pc:picChg>
      </pc:sldChg>
      <pc:sldChg chg="add del">
        <pc:chgData name="Kathryn Leeber" userId="15028f3c-0a13-4345-9369-dac953ae4f16" providerId="ADAL" clId="{108EAB72-870F-D847-A3F6-A7351C5F1FA4}" dt="2020-10-06T20:17:12.516" v="3"/>
        <pc:sldMkLst>
          <pc:docMk/>
          <pc:sldMk cId="3109577438" sldId="35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3006837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This figure shows the fontanelles on an infant’s head.</a:t>
            </a:r>
          </a:p>
        </p:txBody>
      </p:sp>
      <p:sp>
        <p:nvSpPr>
          <p:cNvPr id="99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5EA155C-BF9C-F94F-9428-55C82A0EFD73}" type="slidenum">
              <a:rPr lang="en-US" altLang="en-US" sz="1200"/>
              <a:pPr eaLnBrk="1" hangingPunct="1"/>
              <a:t>10</a:t>
            </a:fld>
            <a:endParaRPr lang="en-US" altLang="en-US" sz="1200"/>
          </a:p>
        </p:txBody>
      </p:sp>
    </p:spTree>
    <p:extLst>
      <p:ext uri="{BB962C8B-B14F-4D97-AF65-F5344CB8AC3E}">
        <p14:creationId xmlns:p14="http://schemas.microsoft.com/office/powerpoint/2010/main" val="501612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d.</a:t>
            </a:r>
            <a:r>
              <a:rPr lang="en-US" sz="1200" kern="1200" dirty="0">
                <a:solidFill>
                  <a:schemeClr val="tx1"/>
                </a:solidFill>
                <a:effectLst/>
                <a:latin typeface="Times New Roman" pitchFamily="18" charset="0"/>
                <a:ea typeface="MS PGothic" pitchFamily="34" charset="-128"/>
                <a:cs typeface="ＭＳ Ｐゴシック" charset="0"/>
              </a:rPr>
              <a:t> By 2 months of age, infants can track objects with their eyes and recognize familiar faces.</a:t>
            </a:r>
          </a:p>
          <a:p>
            <a:r>
              <a:rPr lang="en-US" sz="1200" kern="1200" dirty="0">
                <a:solidFill>
                  <a:schemeClr val="tx1"/>
                </a:solidFill>
                <a:effectLst/>
                <a:latin typeface="Times New Roman" pitchFamily="18" charset="0"/>
                <a:ea typeface="MS PGothic" pitchFamily="34" charset="-128"/>
                <a:cs typeface="ＭＳ Ｐゴシック" charset="0"/>
              </a:rPr>
              <a:t> e. At 6 months, they can sit upright, and they begin to make cooing and babbling sounds.</a:t>
            </a:r>
          </a:p>
          <a:p>
            <a:r>
              <a:rPr lang="en-US" sz="1200" kern="1200" dirty="0">
                <a:solidFill>
                  <a:schemeClr val="tx1"/>
                </a:solidFill>
                <a:effectLst/>
                <a:latin typeface="Times New Roman" pitchFamily="18" charset="0"/>
                <a:ea typeface="MS PGothic" pitchFamily="34" charset="-128"/>
                <a:cs typeface="ＭＳ Ｐゴシック" charset="0"/>
              </a:rPr>
              <a:t> f. By 12 months of age, an infant can walk with minimal assistance and knows his or her name.</a:t>
            </a:r>
            <a:endParaRPr lang="en-US" dirty="0"/>
          </a:p>
        </p:txBody>
      </p:sp>
      <p:sp>
        <p:nvSpPr>
          <p:cNvPr id="4" name="Slide Number Placeholder 3"/>
          <p:cNvSpPr>
            <a:spLocks noGrp="1"/>
          </p:cNvSpPr>
          <p:nvPr>
            <p:ph type="sldNum" sz="quarter" idx="5"/>
          </p:nvPr>
        </p:nvSpPr>
        <p:spPr/>
        <p:txBody>
          <a:bodyPr/>
          <a:lstStyle/>
          <a:p>
            <a:fld id="{5A477CAE-4C4E-3B48-BEDA-566433C90D48}" type="slidenum">
              <a:rPr lang="en-US" altLang="en-US" smtClean="0"/>
              <a:pPr/>
              <a:t>11</a:t>
            </a:fld>
            <a:endParaRPr lang="en-US" altLang="en-US"/>
          </a:p>
        </p:txBody>
      </p:sp>
    </p:spTree>
    <p:extLst>
      <p:ext uri="{BB962C8B-B14F-4D97-AF65-F5344CB8AC3E}">
        <p14:creationId xmlns:p14="http://schemas.microsoft.com/office/powerpoint/2010/main" val="391189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New Roman" pitchFamily="18" charset="0"/>
                <a:ea typeface="MS PGothic" pitchFamily="34" charset="-128"/>
                <a:cs typeface="ＭＳ Ｐゴシック" charset="0"/>
              </a:rPr>
              <a:t>5. Immune system</a:t>
            </a:r>
          </a:p>
          <a:p>
            <a:r>
              <a:rPr lang="en-US" sz="1200" kern="1200" dirty="0">
                <a:solidFill>
                  <a:schemeClr val="tx1"/>
                </a:solidFill>
                <a:effectLst/>
                <a:latin typeface="Times New Roman" pitchFamily="18" charset="0"/>
                <a:ea typeface="MS PGothic" pitchFamily="34" charset="-128"/>
                <a:cs typeface="ＭＳ Ｐゴシック" charset="0"/>
              </a:rPr>
              <a:t> 	a. The immune system maintains some of the mother’s immunities.</a:t>
            </a:r>
          </a:p>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b.</a:t>
            </a:r>
            <a:r>
              <a:rPr lang="en-US" sz="1200" kern="1200" dirty="0">
                <a:solidFill>
                  <a:schemeClr val="tx1"/>
                </a:solidFill>
                <a:effectLst/>
                <a:latin typeface="Times New Roman" pitchFamily="18" charset="0"/>
                <a:ea typeface="MS PGothic" pitchFamily="34" charset="-128"/>
                <a:cs typeface="ＭＳ Ｐゴシック" charset="0"/>
              </a:rPr>
              <a:t> Infants can also receive antibodies via breastfeeding, further bolstering their immune system.</a:t>
            </a:r>
          </a:p>
        </p:txBody>
      </p:sp>
      <p:sp>
        <p:nvSpPr>
          <p:cNvPr id="4" name="Slide Number Placeholder 3"/>
          <p:cNvSpPr>
            <a:spLocks noGrp="1"/>
          </p:cNvSpPr>
          <p:nvPr>
            <p:ph type="sldNum" sz="quarter" idx="5"/>
          </p:nvPr>
        </p:nvSpPr>
        <p:spPr/>
        <p:txBody>
          <a:bodyPr/>
          <a:lstStyle/>
          <a:p>
            <a:fld id="{5A477CAE-4C4E-3B48-BEDA-566433C90D48}" type="slidenum">
              <a:rPr lang="en-US" altLang="en-US" smtClean="0"/>
              <a:pPr/>
              <a:t>12</a:t>
            </a:fld>
            <a:endParaRPr lang="en-US" altLang="en-US"/>
          </a:p>
        </p:txBody>
      </p:sp>
    </p:spTree>
    <p:extLst>
      <p:ext uri="{BB962C8B-B14F-4D97-AF65-F5344CB8AC3E}">
        <p14:creationId xmlns:p14="http://schemas.microsoft.com/office/powerpoint/2010/main" val="28201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Psychosocial changes</a:t>
            </a:r>
            <a:endParaRPr lang="en-IN" altLang="en-US" dirty="0">
              <a:latin typeface="Times New Roman" charset="0"/>
              <a:ea typeface="MS PGothic" charset="-128"/>
            </a:endParaRPr>
          </a:p>
          <a:p>
            <a:r>
              <a:rPr lang="en-US" altLang="en-US" dirty="0">
                <a:latin typeface="Times New Roman" charset="0"/>
                <a:ea typeface="MS PGothic" charset="-128"/>
              </a:rPr>
              <a:t>	1. Begin at birth and evolve as the infant interacts with, and reacts to, the environment</a:t>
            </a:r>
          </a:p>
          <a:p>
            <a:endParaRPr lang="en-US" altLang="en-US" dirty="0">
              <a:latin typeface="Times New Roman" charset="0"/>
              <a:ea typeface="MS PGothic" charset="-128"/>
            </a:endParaRPr>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B379F3-E288-934F-BB3B-B5B5ADE41618}" type="slidenum">
              <a:rPr lang="en-US" altLang="en-US" sz="1200"/>
              <a:pPr eaLnBrk="1" hangingPunct="1"/>
              <a:t>13</a:t>
            </a:fld>
            <a:endParaRPr lang="en-US" altLang="en-US" sz="1200"/>
          </a:p>
        </p:txBody>
      </p:sp>
    </p:spTree>
    <p:extLst>
      <p:ext uri="{BB962C8B-B14F-4D97-AF65-F5344CB8AC3E}">
        <p14:creationId xmlns:p14="http://schemas.microsoft.com/office/powerpoint/2010/main" val="1731082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Crying is the main method of communicating distress.</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0185482-90C4-BF43-B5D6-A95E04AEACA5}" type="slidenum">
              <a:rPr lang="en-US" altLang="en-US" sz="1200"/>
              <a:pPr eaLnBrk="1" hangingPunct="1"/>
              <a:t>14</a:t>
            </a:fld>
            <a:endParaRPr lang="en-US" altLang="en-US" sz="1200"/>
          </a:p>
        </p:txBody>
      </p:sp>
    </p:spTree>
    <p:extLst>
      <p:ext uri="{BB962C8B-B14F-4D97-AF65-F5344CB8AC3E}">
        <p14:creationId xmlns:p14="http://schemas.microsoft.com/office/powerpoint/2010/main" val="1921026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Bonding is based on a secure attachment.</a:t>
            </a:r>
          </a:p>
          <a:p>
            <a:r>
              <a:rPr lang="en-US" sz="1200" kern="1200" dirty="0">
                <a:solidFill>
                  <a:schemeClr val="tx1"/>
                </a:solidFill>
                <a:effectLst/>
                <a:latin typeface="Times New Roman" pitchFamily="18" charset="0"/>
                <a:ea typeface="MS PGothic" pitchFamily="34" charset="-128"/>
                <a:cs typeface="ＭＳ Ｐゴシック" charset="0"/>
              </a:rPr>
              <a:t> 	a. Anxious-avoidant attachment is found in infants who are repeatedly rejected.</a:t>
            </a:r>
          </a:p>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b.</a:t>
            </a:r>
            <a:r>
              <a:rPr lang="en-US" sz="1200" kern="1200" dirty="0">
                <a:solidFill>
                  <a:schemeClr val="tx1"/>
                </a:solidFill>
                <a:effectLst/>
                <a:latin typeface="Times New Roman" pitchFamily="18" charset="0"/>
                <a:ea typeface="MS PGothic" pitchFamily="34" charset="-128"/>
                <a:cs typeface="ＭＳ Ｐゴシック" charset="0"/>
              </a:rPr>
              <a:t> Children show little emotional response to their parents or caregivers and treat them as they would strangers.</a:t>
            </a:r>
          </a:p>
          <a:p>
            <a:r>
              <a:rPr lang="en-US" sz="1200" kern="1200" dirty="0">
                <a:solidFill>
                  <a:schemeClr val="tx1"/>
                </a:solidFill>
                <a:effectLst/>
                <a:latin typeface="Times New Roman" pitchFamily="18" charset="0"/>
                <a:ea typeface="MS PGothic" pitchFamily="34" charset="-128"/>
                <a:cs typeface="ＭＳ Ｐゴシック" charset="0"/>
              </a:rPr>
              <a:t>4. Separation anxiety is common in older infants. </a:t>
            </a:r>
          </a:p>
          <a:p>
            <a:r>
              <a:rPr lang="en-US" sz="1200" kern="1200" dirty="0">
                <a:solidFill>
                  <a:schemeClr val="tx1"/>
                </a:solidFill>
                <a:effectLst/>
                <a:latin typeface="Times New Roman" pitchFamily="18" charset="0"/>
                <a:ea typeface="MS PGothic" pitchFamily="34" charset="-128"/>
                <a:cs typeface="ＭＳ Ｐゴシック" charset="0"/>
              </a:rPr>
              <a:t>5. Trust and mistrust refers to a stage of development from birth to about 18 months, which involves an infant’s needs being met by his or her parents or caregivers.</a:t>
            </a:r>
          </a:p>
          <a:p>
            <a:r>
              <a:rPr lang="en-US" altLang="en-US" dirty="0">
                <a:latin typeface="Times New Roman" charset="0"/>
                <a:ea typeface="MS PGothic" charset="-128"/>
              </a:rPr>
              <a:t>	</a:t>
            </a: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2115DD7-9B87-2142-A5ED-955F7B59CE7B}" type="slidenum">
              <a:rPr lang="en-US" altLang="en-US" sz="1200"/>
              <a:pPr eaLnBrk="1" hangingPunct="1"/>
              <a:t>15</a:t>
            </a:fld>
            <a:endParaRPr lang="en-US" altLang="en-US" sz="1200"/>
          </a:p>
        </p:txBody>
      </p:sp>
    </p:spTree>
    <p:extLst>
      <p:ext uri="{BB962C8B-B14F-4D97-AF65-F5344CB8AC3E}">
        <p14:creationId xmlns:p14="http://schemas.microsoft.com/office/powerpoint/2010/main" val="1001888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Toddlers and Preschoolers</a:t>
            </a:r>
          </a:p>
          <a:p>
            <a:r>
              <a:rPr lang="en-US" altLang="en-US" dirty="0">
                <a:latin typeface="Times New Roman" charset="0"/>
                <a:ea typeface="MS PGothic" charset="-128"/>
              </a:rPr>
              <a:t>A. Physical changes</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IN" sz="1200" kern="1200" dirty="0">
                <a:solidFill>
                  <a:schemeClr val="tx1"/>
                </a:solidFill>
                <a:effectLst/>
                <a:latin typeface="Times New Roman" pitchFamily="18" charset="0"/>
                <a:ea typeface="MS PGothic" pitchFamily="34" charset="-128"/>
                <a:cs typeface="ＭＳ Ｐゴシック" charset="0"/>
              </a:rPr>
              <a:t> 	</a:t>
            </a:r>
            <a:r>
              <a:rPr lang="en-US" sz="1200" kern="1200" dirty="0">
                <a:solidFill>
                  <a:schemeClr val="tx1"/>
                </a:solidFill>
                <a:effectLst/>
                <a:latin typeface="Times New Roman" pitchFamily="18" charset="0"/>
                <a:ea typeface="MS PGothic" pitchFamily="34" charset="-128"/>
                <a:cs typeface="ＭＳ Ｐゴシック" charset="0"/>
              </a:rPr>
              <a:t>1. The cardiovascular system of a toddler (ages 1 to 3 years) or preschooler (ages 3 to 6 years) is not dramatically different from an adult.</a:t>
            </a:r>
          </a:p>
          <a:p>
            <a:endParaRPr lang="en-US" altLang="en-US" dirty="0">
              <a:latin typeface="Times New Roman" charset="0"/>
              <a:ea typeface="MS PGothic" charset="-128"/>
            </a:endParaRP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62745C1-2FB8-FC4F-BD62-06DD6FBBCB14}" type="slidenum">
              <a:rPr lang="en-US" altLang="en-US" sz="1200"/>
              <a:pPr eaLnBrk="1" hangingPunct="1"/>
              <a:t>16</a:t>
            </a:fld>
            <a:endParaRPr lang="en-US" altLang="en-US" sz="1200"/>
          </a:p>
        </p:txBody>
      </p:sp>
    </p:spTree>
    <p:extLst>
      <p:ext uri="{BB962C8B-B14F-4D97-AF65-F5344CB8AC3E}">
        <p14:creationId xmlns:p14="http://schemas.microsoft.com/office/powerpoint/2010/main" val="321533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Preschoolers (ages 3 to 6 years)</a:t>
            </a:r>
            <a:endParaRPr lang="en-IN" altLang="en-US" dirty="0">
              <a:latin typeface="Times New Roman" charset="0"/>
              <a:ea typeface="MS PGothic" charset="-128"/>
            </a:endParaRPr>
          </a:p>
          <a:p>
            <a:r>
              <a:rPr lang="en-US" altLang="en-US" dirty="0">
                <a:latin typeface="Times New Roman" charset="0"/>
                <a:ea typeface="MS PGothic" charset="-128"/>
              </a:rPr>
              <a:t>	a. Pulse rate is 80 to 140 beats/min.</a:t>
            </a:r>
            <a:endParaRPr lang="en-IN" altLang="en-US" dirty="0">
              <a:latin typeface="Times New Roman" charset="0"/>
              <a:ea typeface="MS PGothic" charset="-128"/>
            </a:endParaRPr>
          </a:p>
          <a:p>
            <a:r>
              <a:rPr lang="en-US" altLang="en-US" dirty="0">
                <a:latin typeface="Times New Roman" charset="0"/>
                <a:ea typeface="MS PGothic" charset="-128"/>
              </a:rPr>
              <a:t>	b. Respiratory rate is 20 to 25 breaths/min.</a:t>
            </a:r>
            <a:endParaRPr lang="en-IN" altLang="en-US" dirty="0">
              <a:latin typeface="Times New Roman" charset="0"/>
              <a:ea typeface="MS PGothic" charset="-128"/>
            </a:endParaRPr>
          </a:p>
          <a:p>
            <a:r>
              <a:rPr lang="en-US" altLang="en-US" dirty="0">
                <a:latin typeface="Times New Roman" charset="0"/>
                <a:ea typeface="MS PGothic" charset="-128"/>
              </a:rPr>
              <a:t>	c. Systolic blood pressure is 80 to 100 mm Hg.</a:t>
            </a:r>
          </a:p>
          <a:p>
            <a:r>
              <a:rPr lang="en-US" altLang="en-US" dirty="0">
                <a:latin typeface="Times New Roman" charset="0"/>
                <a:ea typeface="MS PGothic" charset="-128"/>
              </a:rPr>
              <a:t>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7E90F3-969D-964E-8C0D-B07D3BDF279C}" type="slidenum">
              <a:rPr lang="en-US" altLang="en-US" sz="1200"/>
              <a:pPr eaLnBrk="1" hangingPunct="1"/>
              <a:t>17</a:t>
            </a:fld>
            <a:endParaRPr lang="en-US" altLang="en-US" sz="1200"/>
          </a:p>
        </p:txBody>
      </p:sp>
    </p:spTree>
    <p:extLst>
      <p:ext uri="{BB962C8B-B14F-4D97-AF65-F5344CB8AC3E}">
        <p14:creationId xmlns:p14="http://schemas.microsoft.com/office/powerpoint/2010/main" val="9413508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ＭＳ Ｐゴシック" charset="0"/>
              </a:rPr>
              <a:t>2. Toddlers and preschoolers do not have well-developed lung musculature and are unable to sustain deep or rapid respirations for an extended period of time.</a:t>
            </a:r>
          </a:p>
          <a:p>
            <a:r>
              <a:rPr lang="en-US" sz="1200" kern="1200" dirty="0">
                <a:solidFill>
                  <a:schemeClr val="tx1"/>
                </a:solidFill>
                <a:effectLst/>
                <a:latin typeface="Times New Roman" pitchFamily="18" charset="0"/>
                <a:ea typeface="MS PGothic" pitchFamily="34" charset="-128"/>
                <a:cs typeface="ＭＳ Ｐゴシック" charset="0"/>
              </a:rPr>
              <a:t>3. Weight gain should level off.</a:t>
            </a:r>
          </a:p>
          <a:p>
            <a:r>
              <a:rPr lang="en-US" sz="1200" kern="1200" dirty="0">
                <a:solidFill>
                  <a:schemeClr val="tx1"/>
                </a:solidFill>
                <a:effectLst/>
                <a:latin typeface="Times New Roman" pitchFamily="18" charset="0"/>
                <a:ea typeface="MS PGothic" pitchFamily="34" charset="-128"/>
                <a:cs typeface="ＭＳ Ｐゴシック" charset="0"/>
              </a:rPr>
              <a:t>4. The loss of passive immunity is one of the most impactful physiologic change at this stage of human life.</a:t>
            </a:r>
          </a:p>
          <a:p>
            <a:r>
              <a:rPr lang="en-US" sz="1200" kern="1200" dirty="0">
                <a:solidFill>
                  <a:schemeClr val="tx1"/>
                </a:solidFill>
                <a:effectLst/>
                <a:latin typeface="Times New Roman" pitchFamily="18" charset="0"/>
                <a:ea typeface="MS PGothic" pitchFamily="34" charset="-128"/>
                <a:cs typeface="ＭＳ Ｐゴシック" charset="0"/>
              </a:rPr>
              <a:t>5. Neuromuscular growth makes considerable progress at this age.</a:t>
            </a:r>
          </a:p>
          <a:p>
            <a:r>
              <a:rPr lang="en-US" sz="1200" kern="1200" dirty="0">
                <a:solidFill>
                  <a:schemeClr val="tx1"/>
                </a:solidFill>
                <a:effectLst/>
                <a:latin typeface="Times New Roman" pitchFamily="18" charset="0"/>
                <a:ea typeface="MS PGothic" pitchFamily="34" charset="-128"/>
                <a:cs typeface="ＭＳ Ｐゴシック" charset="0"/>
              </a:rPr>
              <a:t>6. Toilet training is usually completed around 28 months of age.</a:t>
            </a:r>
          </a:p>
          <a:p>
            <a:r>
              <a:rPr lang="en-US" altLang="en-US" dirty="0">
                <a:latin typeface="Times New Roman" charset="0"/>
                <a:ea typeface="MS PGothic" charset="-128"/>
              </a:rPr>
              <a:t>	</a:t>
            </a: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9854C42-1F27-CD4F-8ED2-2B60C1406B0A}" type="slidenum">
              <a:rPr lang="en-US" altLang="en-US" sz="1200"/>
              <a:pPr eaLnBrk="1" hangingPunct="1"/>
              <a:t>18</a:t>
            </a:fld>
            <a:endParaRPr lang="en-US" altLang="en-US" sz="1200"/>
          </a:p>
        </p:txBody>
      </p:sp>
    </p:spTree>
    <p:extLst>
      <p:ext uri="{BB962C8B-B14F-4D97-AF65-F5344CB8AC3E}">
        <p14:creationId xmlns:p14="http://schemas.microsoft.com/office/powerpoint/2010/main" val="771910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Psychosocial changes</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ＭＳ Ｐゴシック" charset="0"/>
              </a:rPr>
              <a:t> 	</a:t>
            </a:r>
            <a:r>
              <a:rPr lang="en-US" sz="1200" kern="1200" dirty="0">
                <a:solidFill>
                  <a:schemeClr val="tx1"/>
                </a:solidFill>
                <a:effectLst/>
                <a:latin typeface="Times New Roman" pitchFamily="18" charset="0"/>
                <a:ea typeface="MS PGothic" pitchFamily="34" charset="-128"/>
                <a:cs typeface="ＭＳ Ｐゴシック" charset="0"/>
              </a:rPr>
              <a:t>1. The psychosocial challenge for this age group is sometimes referred to as autonomy versus shame and doubt.</a:t>
            </a:r>
          </a:p>
          <a:p>
            <a:r>
              <a:rPr lang="en-US" sz="1200" kern="1200" dirty="0">
                <a:solidFill>
                  <a:schemeClr val="tx1"/>
                </a:solidFill>
                <a:effectLst/>
                <a:latin typeface="Times New Roman" pitchFamily="18" charset="0"/>
                <a:ea typeface="MS PGothic" pitchFamily="34" charset="-128"/>
                <a:cs typeface="ＭＳ Ｐゴシック" charset="0"/>
              </a:rPr>
              <a:t>	2. At 36 months of age, basic language is mastered.</a:t>
            </a:r>
          </a:p>
          <a:p>
            <a:r>
              <a:rPr lang="en-US" sz="1200" kern="1200" dirty="0">
                <a:solidFill>
                  <a:schemeClr val="tx1"/>
                </a:solidFill>
                <a:effectLst/>
                <a:latin typeface="Times New Roman" pitchFamily="18" charset="0"/>
                <a:ea typeface="MS PGothic" pitchFamily="34" charset="-128"/>
                <a:cs typeface="ＭＳ Ｐゴシック" charset="0"/>
              </a:rPr>
              <a:t> 	3. Interaction and playing games with other children begin.</a:t>
            </a:r>
          </a:p>
          <a:p>
            <a:r>
              <a:rPr lang="en-US" sz="1200" kern="1200" dirty="0">
                <a:solidFill>
                  <a:schemeClr val="tx1"/>
                </a:solidFill>
                <a:effectLst/>
                <a:latin typeface="Times New Roman" pitchFamily="18" charset="0"/>
                <a:ea typeface="MS PGothic" pitchFamily="34" charset="-128"/>
                <a:cs typeface="ＭＳ Ｐゴシック" charset="0"/>
              </a:rPr>
              <a:t> 	4. By 18 to 24 months, cause and effect begin to become understood.</a:t>
            </a:r>
          </a:p>
          <a:p>
            <a:r>
              <a:rPr lang="en-US" sz="1200" kern="1200" dirty="0">
                <a:solidFill>
                  <a:schemeClr val="tx1"/>
                </a:solidFill>
                <a:effectLst/>
                <a:latin typeface="Times New Roman" pitchFamily="18" charset="0"/>
                <a:ea typeface="MS PGothic" pitchFamily="34" charset="-128"/>
                <a:cs typeface="ＭＳ Ｐゴシック" charset="0"/>
              </a:rPr>
              <a:t> 	5. Children learn to recognize gender differences by observing role models.</a:t>
            </a:r>
          </a:p>
          <a:p>
            <a:r>
              <a:rPr lang="en-US" altLang="en-US" dirty="0">
                <a:latin typeface="Times New Roman" charset="0"/>
                <a:ea typeface="MS PGothic" charset="-128"/>
              </a:rPr>
              <a:t>	</a:t>
            </a:r>
          </a:p>
        </p:txBody>
      </p:sp>
      <p:sp>
        <p:nvSpPr>
          <p:cNvPr id="106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88BBB67-A54C-E547-8944-493EE9E01660}" type="slidenum">
              <a:rPr lang="en-US" altLang="en-US" sz="1200"/>
              <a:pPr eaLnBrk="1" hangingPunct="1"/>
              <a:t>19</a:t>
            </a:fld>
            <a:endParaRPr lang="en-US" altLang="en-US" sz="1200"/>
          </a:p>
        </p:txBody>
      </p:sp>
    </p:spTree>
    <p:extLst>
      <p:ext uri="{BB962C8B-B14F-4D97-AF65-F5344CB8AC3E}">
        <p14:creationId xmlns:p14="http://schemas.microsoft.com/office/powerpoint/2010/main" val="54576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b="1">
              <a:latin typeface="Times New Roman" charset="0"/>
              <a:ea typeface="MS PGothic" charset="-128"/>
            </a:endParaRPr>
          </a:p>
          <a:p>
            <a:r>
              <a:rPr lang="en-US" altLang="en-US">
                <a:latin typeface="Times New Roman" charset="0"/>
                <a:ea typeface="MS PGothic" charset="-128"/>
              </a:rPr>
              <a:t>Preparatory</a:t>
            </a:r>
          </a:p>
          <a:p>
            <a:r>
              <a:rPr lang="en-US" altLang="en-US">
                <a:latin typeface="Times New Roman" charset="0"/>
                <a:ea typeface="MS PGothic" charset="-128"/>
              </a:rPr>
              <a:t>Applies fundamental knowledge of the emergency medical services (EMS) system, safety/well-being of the emergency medical technician (EMT), medical/legal, and ethical issues to the provision of emergency care.</a:t>
            </a:r>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39E09E3-0743-674D-B2C6-A2F1518C16AA}" type="slidenum">
              <a:rPr lang="en-US" altLang="en-US" sz="1200"/>
              <a:pPr eaLnBrk="1" hangingPunct="1"/>
              <a:t>2</a:t>
            </a:fld>
            <a:endParaRPr lang="en-US" altLang="en-US" sz="1200"/>
          </a:p>
        </p:txBody>
      </p:sp>
    </p:spTree>
    <p:extLst>
      <p:ext uri="{BB962C8B-B14F-4D97-AF65-F5344CB8AC3E}">
        <p14:creationId xmlns:p14="http://schemas.microsoft.com/office/powerpoint/2010/main" val="635334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School-Age Children</a:t>
            </a:r>
          </a:p>
          <a:p>
            <a:r>
              <a:rPr lang="en-US" altLang="en-US" dirty="0">
                <a:latin typeface="Times New Roman" charset="0"/>
                <a:ea typeface="MS PGothic" charset="-128"/>
              </a:rPr>
              <a:t>A. Physical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From ages 6 to 12 years, a school-age</a:t>
            </a:r>
            <a:r>
              <a:rPr lang="en-US" altLang="en-US" b="1" dirty="0">
                <a:latin typeface="Times New Roman" charset="0"/>
                <a:ea typeface="MS PGothic" charset="-128"/>
              </a:rPr>
              <a:t> </a:t>
            </a:r>
            <a:r>
              <a:rPr lang="en-US" altLang="en-US" dirty="0">
                <a:latin typeface="Times New Roman" charset="0"/>
                <a:ea typeface="MS PGothic" charset="-128"/>
              </a:rPr>
              <a:t>child’s physical traits and functions continue to mature at a rapid rate.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344FDCB-B357-F343-BA52-867DF0DB275F}" type="slidenum">
              <a:rPr lang="en-US" altLang="en-US" sz="1200"/>
              <a:pPr eaLnBrk="1" hangingPunct="1"/>
              <a:t>20</a:t>
            </a:fld>
            <a:endParaRPr lang="en-US" altLang="en-US" sz="1200"/>
          </a:p>
        </p:txBody>
      </p:sp>
    </p:spTree>
    <p:extLst>
      <p:ext uri="{BB962C8B-B14F-4D97-AF65-F5344CB8AC3E}">
        <p14:creationId xmlns:p14="http://schemas.microsoft.com/office/powerpoint/2010/main" val="8162204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ＭＳ Ｐゴシック" charset="0"/>
              </a:rPr>
              <a:t>2. Growth of 4 lb (2 kg) and 2.5 inches (6 cm) each year</a:t>
            </a:r>
          </a:p>
          <a:p>
            <a:r>
              <a:rPr lang="en-US" sz="1200" kern="1200" dirty="0">
                <a:solidFill>
                  <a:schemeClr val="tx1"/>
                </a:solidFill>
                <a:effectLst/>
                <a:latin typeface="Times New Roman" pitchFamily="18" charset="0"/>
                <a:ea typeface="MS PGothic" pitchFamily="34" charset="-128"/>
                <a:cs typeface="ＭＳ Ｐゴシック" charset="0"/>
              </a:rPr>
              <a:t>3. Permanent teeth come in.</a:t>
            </a:r>
          </a:p>
          <a:p>
            <a:r>
              <a:rPr lang="en-US" sz="1200" kern="1200" dirty="0">
                <a:solidFill>
                  <a:schemeClr val="tx1"/>
                </a:solidFill>
                <a:effectLst/>
                <a:latin typeface="Times New Roman" pitchFamily="18" charset="0"/>
                <a:ea typeface="MS PGothic" pitchFamily="34" charset="-128"/>
                <a:cs typeface="ＭＳ Ｐゴシック" charset="0"/>
              </a:rPr>
              <a:t>4. Brain activity increases in both hemispheres.</a:t>
            </a:r>
            <a:endParaRPr lang="en-US" altLang="en-US" dirty="0">
              <a:latin typeface="Times New Roman" charset="0"/>
              <a:ea typeface="MS PGothic" charset="-128"/>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29DAAB7-9028-D548-B15C-A21B910E8661}" type="slidenum">
              <a:rPr lang="en-US" altLang="en-US" sz="1200"/>
              <a:pPr eaLnBrk="1" hangingPunct="1"/>
              <a:t>21</a:t>
            </a:fld>
            <a:endParaRPr lang="en-US" altLang="en-US" sz="1200"/>
          </a:p>
        </p:txBody>
      </p:sp>
    </p:spTree>
    <p:extLst>
      <p:ext uri="{BB962C8B-B14F-4D97-AF65-F5344CB8AC3E}">
        <p14:creationId xmlns:p14="http://schemas.microsoft.com/office/powerpoint/2010/main" val="913812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Psychosocial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Children learn various types of reasoning.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Preconventional reasoning: children act almost purely to avoid punishment and get what they want.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Conventional reasoning: children look for approval from their peers and society.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Postconventional reasoning: children make decisions guided by their conscience.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Children begin to develop their self-concept and self-esteem.</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095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A8658B4-2294-1346-B3B8-117219ACA2A4}" type="slidenum">
              <a:rPr lang="en-US" altLang="en-US" sz="1200"/>
              <a:pPr eaLnBrk="1" hangingPunct="1"/>
              <a:t>22</a:t>
            </a:fld>
            <a:endParaRPr lang="en-US" altLang="en-US" sz="1200"/>
          </a:p>
        </p:txBody>
      </p:sp>
    </p:spTree>
    <p:extLst>
      <p:ext uri="{BB962C8B-B14F-4D97-AF65-F5344CB8AC3E}">
        <p14:creationId xmlns:p14="http://schemas.microsoft.com/office/powerpoint/2010/main" val="393642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Adolescents (Teenagers)</a:t>
            </a:r>
          </a:p>
          <a:p>
            <a:r>
              <a:rPr lang="en-US" altLang="en-US" dirty="0">
                <a:latin typeface="Times New Roman" charset="0"/>
                <a:ea typeface="MS PGothic" charset="-128"/>
              </a:rPr>
              <a:t>A. Physical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 adolescents (ages 12 to 18 years), vital signs begin to level off within the adult ranges.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Pulse rate is 60 to 100 beats/min.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Respiratory rate is 12 to 20 breaths/min.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Systolic blood pressure is between 90 and 110 mm Hg.</a:t>
            </a:r>
          </a:p>
        </p:txBody>
      </p:sp>
      <p:sp>
        <p:nvSpPr>
          <p:cNvPr id="1105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D3FF568-7381-984B-8E52-E862906214FF}" type="slidenum">
              <a:rPr lang="en-US" altLang="en-US" sz="1200"/>
              <a:pPr eaLnBrk="1" hangingPunct="1"/>
              <a:t>23</a:t>
            </a:fld>
            <a:endParaRPr lang="en-US" altLang="en-US" sz="1200"/>
          </a:p>
        </p:txBody>
      </p:sp>
    </p:spTree>
    <p:extLst>
      <p:ext uri="{BB962C8B-B14F-4D97-AF65-F5344CB8AC3E}">
        <p14:creationId xmlns:p14="http://schemas.microsoft.com/office/powerpoint/2010/main" val="17024530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Adolescents experience a 2- to 3-year growth spurt (an increase in muscle and bone growth) and body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Girls generally finish their growth spurt by 16 years and boys by 18 years.</a:t>
            </a:r>
            <a:endParaRPr lang="en-IN" altLang="en-US" dirty="0">
              <a:latin typeface="Times New Roman" charset="0"/>
              <a:ea typeface="MS PGothic" charset="-128"/>
            </a:endParaRPr>
          </a:p>
          <a:p>
            <a:r>
              <a:rPr lang="en-US" altLang="en-US" dirty="0">
                <a:latin typeface="Times New Roman" charset="0"/>
                <a:ea typeface="MS PGothic" charset="-128"/>
              </a:rPr>
              <a:t>3. The endocrine and reproductive system matures, and secondary sexual development takes place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Pubic hair and axillary hair begin to appear.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Voices start to change.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Menstruation begins.</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6F983C-9EF6-4149-8D65-2A9C0DA6AB23}" type="slidenum">
              <a:rPr lang="en-US" altLang="en-US" sz="1200"/>
              <a:pPr eaLnBrk="1" hangingPunct="1"/>
              <a:t>24</a:t>
            </a:fld>
            <a:endParaRPr lang="en-US" altLang="en-US" sz="1200"/>
          </a:p>
        </p:txBody>
      </p:sp>
    </p:spTree>
    <p:extLst>
      <p:ext uri="{BB962C8B-B14F-4D97-AF65-F5344CB8AC3E}">
        <p14:creationId xmlns:p14="http://schemas.microsoft.com/office/powerpoint/2010/main" val="55760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pPr marL="228600" indent="-228600">
              <a:buAutoNum type="alphaUcPeriod" startAt="2"/>
            </a:pPr>
            <a:r>
              <a:rPr lang="en-US" altLang="en-US" dirty="0">
                <a:latin typeface="Times New Roman" charset="0"/>
                <a:ea typeface="MS PGothic" charset="-128"/>
              </a:rPr>
              <a:t>Psychosocial changes</a:t>
            </a:r>
            <a:endParaRPr lang="en-IN" altLang="en-US" dirty="0">
              <a:latin typeface="Times New Roman" charset="0"/>
              <a:ea typeface="MS PGothic" charset="-128"/>
            </a:endParaRPr>
          </a:p>
          <a:p>
            <a:pPr marL="0" indent="0">
              <a:buNone/>
            </a:pPr>
            <a:r>
              <a:rPr lang="en-IN" altLang="en-US" dirty="0">
                <a:latin typeface="Times New Roman" charset="0"/>
                <a:ea typeface="MS PGothic" charset="-128"/>
              </a:rPr>
              <a:t> 	</a:t>
            </a:r>
            <a:r>
              <a:rPr lang="en-US" altLang="en-US" dirty="0">
                <a:latin typeface="Times New Roman" charset="0"/>
                <a:ea typeface="MS PGothic" charset="-128"/>
              </a:rPr>
              <a:t>1. Adolescents and their families often deal with conflict as adolescents try to gain control of their lives from their parents.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Privacy becomes an issue.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Self-consciousness increases.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Adolescents may struggle to create their own identity.</a:t>
            </a:r>
          </a:p>
          <a:p>
            <a:r>
              <a:rPr lang="en-US" altLang="en-US" dirty="0">
                <a:latin typeface="Times New Roman" charset="0"/>
                <a:ea typeface="MS PGothic" charset="-128"/>
              </a:rPr>
              <a:t> 		a. Multiple options for gender exist</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Many are fixated on their public image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They often want to be treated like adults yet cared for like younger children.</a:t>
            </a:r>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35622B-5002-8949-97EA-DF918F30C7CC}" type="slidenum">
              <a:rPr lang="en-US" altLang="en-US" sz="1200"/>
              <a:pPr eaLnBrk="1" hangingPunct="1"/>
              <a:t>25</a:t>
            </a:fld>
            <a:endParaRPr lang="en-US" altLang="en-US" sz="1200"/>
          </a:p>
        </p:txBody>
      </p:sp>
    </p:spTree>
    <p:extLst>
      <p:ext uri="{BB962C8B-B14F-4D97-AF65-F5344CB8AC3E}">
        <p14:creationId xmlns:p14="http://schemas.microsoft.com/office/powerpoint/2010/main" val="870542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Antisocial behavior and peer pressure tend to peak at age 14 to 16 years.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Smoking, illicit drug use, and unprotected sex are problems that may arise.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Eating disorders can arise in adolescents from an attempt to gain self-control through what they eat.</a:t>
            </a:r>
            <a:endParaRPr lang="en-IN" altLang="en-US" dirty="0">
              <a:latin typeface="Times New Roman" charset="0"/>
              <a:ea typeface="MS PGothic" charset="-128"/>
            </a:endParaRPr>
          </a:p>
          <a:p>
            <a:r>
              <a:rPr lang="en-US" altLang="en-US" dirty="0">
                <a:latin typeface="Times New Roman" charset="0"/>
                <a:ea typeface="MS PGothic" charset="-128"/>
              </a:rPr>
              <a:t>5. </a:t>
            </a:r>
            <a:r>
              <a:rPr lang="en-US" sz="1200" kern="1200" dirty="0">
                <a:solidFill>
                  <a:schemeClr val="tx1"/>
                </a:solidFill>
                <a:effectLst/>
                <a:latin typeface="Times New Roman" pitchFamily="18" charset="0"/>
                <a:ea typeface="MS PGothic" pitchFamily="34" charset="-128"/>
                <a:cs typeface="ＭＳ Ｐゴシック" charset="0"/>
              </a:rPr>
              <a:t>A code of personal ethics develops, based partly on parents’ ethics and values and partly by their peers and personal experience.</a:t>
            </a:r>
          </a:p>
          <a:p>
            <a:r>
              <a:rPr lang="en-US" sz="1200" kern="1200" dirty="0">
                <a:solidFill>
                  <a:schemeClr val="tx1"/>
                </a:solidFill>
                <a:effectLst/>
                <a:latin typeface="Times New Roman" pitchFamily="18" charset="0"/>
                <a:ea typeface="MS PGothic" pitchFamily="34" charset="-128"/>
                <a:cs typeface="ＭＳ Ｐゴシック" charset="0"/>
              </a:rPr>
              <a:t>6. Adolescents have a high risk for suicide and depression.</a:t>
            </a:r>
          </a:p>
          <a:p>
            <a:endParaRPr lang="en-US" altLang="en-US" dirty="0">
              <a:latin typeface="Times New Roman" charset="0"/>
              <a:ea typeface="MS PGothic" charset="-128"/>
            </a:endParaRP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6C14DB1-8DB7-F24D-BE6D-B5523033F423}" type="slidenum">
              <a:rPr lang="en-US" altLang="en-US" sz="1200"/>
              <a:pPr eaLnBrk="1" hangingPunct="1"/>
              <a:t>26</a:t>
            </a:fld>
            <a:endParaRPr lang="en-US" altLang="en-US" sz="1200"/>
          </a:p>
        </p:txBody>
      </p:sp>
    </p:spTree>
    <p:extLst>
      <p:ext uri="{BB962C8B-B14F-4D97-AF65-F5344CB8AC3E}">
        <p14:creationId xmlns:p14="http://schemas.microsoft.com/office/powerpoint/2010/main" val="4032903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Early Adults</a:t>
            </a:r>
          </a:p>
          <a:p>
            <a:r>
              <a:rPr lang="en-US" altLang="en-US" dirty="0">
                <a:latin typeface="Times New Roman" charset="0"/>
                <a:ea typeface="MS PGothic" charset="-128"/>
              </a:rPr>
              <a:t>A. Early adults range in age from 19 to 40 years.</a:t>
            </a:r>
            <a:endParaRPr lang="en-IN" altLang="en-US" dirty="0">
              <a:latin typeface="Times New Roman" charset="0"/>
              <a:ea typeface="MS PGothic" charset="-128"/>
            </a:endParaRPr>
          </a:p>
          <a:p>
            <a:r>
              <a:rPr lang="en-US" altLang="en-US" dirty="0">
                <a:latin typeface="Times New Roman" charset="0"/>
                <a:ea typeface="MS PGothic" charset="-128"/>
              </a:rPr>
              <a:t>B. Physical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Their vital signs do not vary greatly from those seen through adulthood.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Pulse rate will average around 70 beats/min and range between 60 and 100 beats/min.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Respiratory rate will stay in the range of 12 to 20 breaths/min.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Systolic blood pressure will be between 90 and 120 mm Hg.</a:t>
            </a:r>
          </a:p>
        </p:txBody>
      </p:sp>
      <p:sp>
        <p:nvSpPr>
          <p:cNvPr id="1146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3C613C1-DDE2-AA4B-B96B-CCD9C26372D4}" type="slidenum">
              <a:rPr lang="en-US" altLang="en-US" sz="1200"/>
              <a:pPr eaLnBrk="1" hangingPunct="1"/>
              <a:t>27</a:t>
            </a:fld>
            <a:endParaRPr lang="en-US" altLang="en-US" sz="1200"/>
          </a:p>
        </p:txBody>
      </p:sp>
    </p:spTree>
    <p:extLst>
      <p:ext uri="{BB962C8B-B14F-4D97-AF65-F5344CB8AC3E}">
        <p14:creationId xmlns:p14="http://schemas.microsoft.com/office/powerpoint/2010/main" val="642472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ＭＳ Ｐゴシック" charset="0"/>
              </a:rPr>
              <a:t> 2. From age 19 years to shortly after 25 years, the body should be functioning at its optimal level.</a:t>
            </a:r>
          </a:p>
          <a:p>
            <a:r>
              <a:rPr lang="en-US" sz="1200" kern="1200" dirty="0">
                <a:solidFill>
                  <a:schemeClr val="tx1"/>
                </a:solidFill>
                <a:effectLst/>
                <a:latin typeface="Times New Roman" pitchFamily="18" charset="0"/>
                <a:ea typeface="MS PGothic" pitchFamily="34" charset="-128"/>
                <a:cs typeface="ＭＳ Ｐゴシック" charset="0"/>
              </a:rPr>
              <a:t> 	a.</a:t>
            </a:r>
            <a:r>
              <a:rPr lang="en-US" sz="1200" kern="1200" baseline="0" dirty="0">
                <a:solidFill>
                  <a:schemeClr val="tx1"/>
                </a:solidFill>
                <a:effectLst/>
                <a:latin typeface="Times New Roman" pitchFamily="18" charset="0"/>
                <a:ea typeface="MS PGothic" pitchFamily="34" charset="-128"/>
                <a:cs typeface="ＭＳ Ｐゴシック" charset="0"/>
              </a:rPr>
              <a:t> </a:t>
            </a:r>
            <a:r>
              <a:rPr lang="en-US" sz="1200" kern="1200" dirty="0">
                <a:solidFill>
                  <a:schemeClr val="tx1"/>
                </a:solidFill>
                <a:effectLst/>
                <a:latin typeface="Times New Roman" pitchFamily="18" charset="0"/>
                <a:ea typeface="MS PGothic" pitchFamily="34" charset="-128"/>
                <a:cs typeface="ＭＳ Ｐゴシック" charset="0"/>
              </a:rPr>
              <a:t>Lifelong habits are solidified.</a:t>
            </a:r>
          </a:p>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b.</a:t>
            </a:r>
            <a:r>
              <a:rPr lang="en-US" sz="1200" kern="1200" baseline="0" dirty="0">
                <a:solidFill>
                  <a:schemeClr val="tx1"/>
                </a:solidFill>
                <a:effectLst/>
                <a:latin typeface="Times New Roman" pitchFamily="18" charset="0"/>
                <a:ea typeface="MS PGothic" pitchFamily="34" charset="-128"/>
                <a:cs typeface="ＭＳ Ｐゴシック" charset="0"/>
              </a:rPr>
              <a:t> </a:t>
            </a:r>
            <a:r>
              <a:rPr lang="en-US" sz="1200" kern="1200" dirty="0">
                <a:solidFill>
                  <a:schemeClr val="tx1"/>
                </a:solidFill>
                <a:effectLst/>
                <a:latin typeface="Times New Roman" pitchFamily="18" charset="0"/>
                <a:ea typeface="MS PGothic" pitchFamily="34" charset="-128"/>
                <a:cs typeface="ＭＳ Ｐゴシック" charset="0"/>
              </a:rPr>
              <a:t>The body is working at peak efficiency, but, in the latter years of early adulthood, the effects of aging gradually become evident.</a:t>
            </a:r>
          </a:p>
          <a:p>
            <a:r>
              <a:rPr lang="en-US" altLang="en-US" dirty="0">
                <a:latin typeface="Times New Roman" charset="0"/>
                <a:ea typeface="MS PGothic" charset="-128"/>
              </a:rPr>
              <a:t>	</a:t>
            </a:r>
          </a:p>
          <a:p>
            <a:r>
              <a:rPr lang="en-US" altLang="en-US" dirty="0">
                <a:latin typeface="Times New Roman" charset="0"/>
                <a:ea typeface="MS PGothic" charset="-128"/>
              </a:rPr>
              <a:t>C. Psychosocial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Life centers on work, family, and stress.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During this period, adults strive to create a place for themselves in the world, and many do everything they can to “settle down.”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Despite the amount of stress and change, this is one of the more stable periods of life.</a:t>
            </a: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97465B3-5322-E646-B439-677055D7A66A}" type="slidenum">
              <a:rPr lang="en-US" altLang="en-US" sz="1200"/>
              <a:pPr eaLnBrk="1" hangingPunct="1"/>
              <a:t>28</a:t>
            </a:fld>
            <a:endParaRPr lang="en-US" altLang="en-US" sz="1200"/>
          </a:p>
        </p:txBody>
      </p:sp>
    </p:spTree>
    <p:extLst>
      <p:ext uri="{BB962C8B-B14F-4D97-AF65-F5344CB8AC3E}">
        <p14:creationId xmlns:p14="http://schemas.microsoft.com/office/powerpoint/2010/main" val="4807571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Middle Adults</a:t>
            </a:r>
          </a:p>
          <a:p>
            <a:r>
              <a:rPr lang="en-US" altLang="en-US" dirty="0">
                <a:latin typeface="Times New Roman" charset="0"/>
                <a:ea typeface="MS PGothic" charset="-128"/>
              </a:rPr>
              <a:t>A. Middle adults are ages 41 to 60 years.</a:t>
            </a:r>
            <a:endParaRPr lang="en-IN" altLang="en-US" dirty="0">
              <a:latin typeface="Times New Roman" charset="0"/>
              <a:ea typeface="MS PGothic" charset="-128"/>
            </a:endParaRPr>
          </a:p>
          <a:p>
            <a:r>
              <a:rPr lang="en-US" altLang="en-US" dirty="0">
                <a:latin typeface="Times New Roman" charset="0"/>
                <a:ea typeface="MS PGothic" charset="-128"/>
              </a:rPr>
              <a:t>B. Physical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Vital signs remain the same.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058ACDA-2F6C-6642-9D6E-BF9C631A5A3A}" type="slidenum">
              <a:rPr lang="en-US" altLang="en-US" sz="1200"/>
              <a:pPr eaLnBrk="1" hangingPunct="1"/>
              <a:t>29</a:t>
            </a:fld>
            <a:endParaRPr lang="en-US" altLang="en-US" sz="1200"/>
          </a:p>
        </p:txBody>
      </p:sp>
    </p:spTree>
    <p:extLst>
      <p:ext uri="{BB962C8B-B14F-4D97-AF65-F5344CB8AC3E}">
        <p14:creationId xmlns:p14="http://schemas.microsoft.com/office/powerpoint/2010/main" val="1252158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charset="0"/>
                <a:ea typeface="MS PGothic" charset="-128"/>
              </a:rPr>
              <a:t>National EMS Education Standard Competencies</a:t>
            </a:r>
          </a:p>
          <a:p>
            <a:endParaRPr lang="en-US" altLang="en-US">
              <a:latin typeface="Times New Roman" charset="0"/>
              <a:ea typeface="MS PGothic" charset="-128"/>
            </a:endParaRPr>
          </a:p>
          <a:p>
            <a:r>
              <a:rPr lang="en-US" altLang="en-US">
                <a:latin typeface="Times New Roman" charset="0"/>
                <a:ea typeface="MS PGothic" charset="-128"/>
              </a:rPr>
              <a:t>Life Span Development</a:t>
            </a:r>
          </a:p>
          <a:p>
            <a:r>
              <a:rPr lang="en-US" altLang="en-US">
                <a:latin typeface="Times New Roman" charset="0"/>
                <a:ea typeface="MS PGothic" charset="-128"/>
              </a:rPr>
              <a:t>Applies fundamental knowledge of life span development to patient assessment and management.</a:t>
            </a:r>
          </a:p>
          <a:p>
            <a:endParaRPr lang="en-US" altLang="en-US">
              <a:latin typeface="Times New Roman" charset="0"/>
              <a:ea typeface="MS PGothic" charset="-128"/>
            </a:endParaRPr>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314AAC-CA33-FA4B-ABDD-56A7D03CC91C}" type="slidenum">
              <a:rPr lang="en-US" altLang="en-US" sz="1200"/>
              <a:pPr eaLnBrk="1" hangingPunct="1"/>
              <a:t>3</a:t>
            </a:fld>
            <a:endParaRPr lang="en-US" altLang="en-US" sz="1200"/>
          </a:p>
        </p:txBody>
      </p:sp>
    </p:spTree>
    <p:extLst>
      <p:ext uri="{BB962C8B-B14F-4D97-AF65-F5344CB8AC3E}">
        <p14:creationId xmlns:p14="http://schemas.microsoft.com/office/powerpoint/2010/main" val="782080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Middle adults are vulnerable to vision and hearing loss.</a:t>
            </a:r>
            <a:endParaRPr lang="en-IN" altLang="en-US" dirty="0">
              <a:latin typeface="Times New Roman" charset="0"/>
              <a:ea typeface="MS PGothic" charset="-128"/>
            </a:endParaRPr>
          </a:p>
          <a:p>
            <a:r>
              <a:rPr lang="en-US" altLang="en-US" dirty="0">
                <a:latin typeface="Times New Roman" charset="0"/>
                <a:ea typeface="MS PGothic" charset="-128"/>
              </a:rPr>
              <a:t>3. Cardiovascular health becomes an issue.</a:t>
            </a:r>
            <a:endParaRPr lang="en-IN" altLang="en-US" dirty="0">
              <a:latin typeface="Times New Roman" charset="0"/>
              <a:ea typeface="MS PGothic" charset="-128"/>
            </a:endParaRPr>
          </a:p>
          <a:p>
            <a:r>
              <a:rPr lang="en-US" altLang="en-US" dirty="0">
                <a:latin typeface="Times New Roman" charset="0"/>
                <a:ea typeface="MS PGothic" charset="-128"/>
              </a:rPr>
              <a:t>4. Cancer incidence increases.</a:t>
            </a:r>
            <a:endParaRPr lang="en-IN" altLang="en-US" dirty="0">
              <a:latin typeface="Times New Roman" charset="0"/>
              <a:ea typeface="MS PGothic" charset="-128"/>
            </a:endParaRPr>
          </a:p>
          <a:p>
            <a:r>
              <a:rPr lang="en-US" altLang="en-US" dirty="0">
                <a:latin typeface="Times New Roman" charset="0"/>
                <a:ea typeface="MS PGothic" charset="-128"/>
              </a:rPr>
              <a:t>5. Menopause takes place in the late 40s or early 50s.</a:t>
            </a:r>
            <a:endParaRPr lang="en-IN" altLang="en-US" dirty="0">
              <a:latin typeface="Times New Roman" charset="0"/>
              <a:ea typeface="MS PGothic" charset="-128"/>
            </a:endParaRPr>
          </a:p>
          <a:p>
            <a:r>
              <a:rPr lang="en-US" altLang="en-US" dirty="0">
                <a:latin typeface="Times New Roman" charset="0"/>
                <a:ea typeface="MS PGothic" charset="-128"/>
              </a:rPr>
              <a:t>6. Diabetes, hypertension, and weight problems are common.</a:t>
            </a:r>
            <a:endParaRPr lang="en-IN" altLang="en-US" dirty="0">
              <a:latin typeface="Times New Roman" charset="0"/>
              <a:ea typeface="MS PGothic" charset="-128"/>
            </a:endParaRPr>
          </a:p>
          <a:p>
            <a:r>
              <a:rPr lang="en-US" altLang="en-US" dirty="0">
                <a:latin typeface="Times New Roman" charset="0"/>
                <a:ea typeface="MS PGothic" charset="-128"/>
              </a:rPr>
              <a:t>7. Exercise and a healthy diet can diminish the effects of aging.</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D4532B-276A-B142-88DE-62FE6CD53C0D}" type="slidenum">
              <a:rPr lang="en-US" altLang="en-US" sz="1200"/>
              <a:pPr eaLnBrk="1" hangingPunct="1"/>
              <a:t>30</a:t>
            </a:fld>
            <a:endParaRPr lang="en-US" altLang="en-US" sz="1200"/>
          </a:p>
        </p:txBody>
      </p:sp>
    </p:spTree>
    <p:extLst>
      <p:ext uri="{BB962C8B-B14F-4D97-AF65-F5344CB8AC3E}">
        <p14:creationId xmlns:p14="http://schemas.microsoft.com/office/powerpoint/2010/main" val="1836106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Psychosocial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Focus is on achieving life goals.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Middle adults must readjust their lifestyle as children leave home.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Finances become a worrisome issue.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Generally, people of this age have the physical, emotional, and spiritual reserves to handle life’s issues.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Middle adults may find themselves caring for children leaving for college and caring for their aging parents as well.</a:t>
            </a:r>
          </a:p>
        </p:txBody>
      </p:sp>
      <p:sp>
        <p:nvSpPr>
          <p:cNvPr id="1187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EEE2AD4-4D0A-AA4D-BF53-51F644AB0E68}" type="slidenum">
              <a:rPr lang="en-US" altLang="en-US" sz="1200"/>
              <a:pPr eaLnBrk="1" hangingPunct="1"/>
              <a:t>31</a:t>
            </a:fld>
            <a:endParaRPr lang="en-US" altLang="en-US" sz="1200"/>
          </a:p>
        </p:txBody>
      </p:sp>
    </p:spTree>
    <p:extLst>
      <p:ext uri="{BB962C8B-B14F-4D97-AF65-F5344CB8AC3E}">
        <p14:creationId xmlns:p14="http://schemas.microsoft.com/office/powerpoint/2010/main" val="991817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VIII. Older Adults</a:t>
            </a:r>
          </a:p>
          <a:p>
            <a:r>
              <a:rPr lang="en-US" altLang="en-US" dirty="0">
                <a:latin typeface="Times New Roman" charset="0"/>
                <a:ea typeface="MS PGothic" charset="-128"/>
              </a:rPr>
              <a:t>A. Older adults include those ages 61 years and up.</a:t>
            </a:r>
            <a:endParaRPr lang="en-IN" altLang="en-US" dirty="0">
              <a:latin typeface="Times New Roman" charset="0"/>
              <a:ea typeface="MS PGothic" charset="-128"/>
            </a:endParaRPr>
          </a:p>
          <a:p>
            <a:r>
              <a:rPr lang="en-US" altLang="en-US" dirty="0">
                <a:latin typeface="Times New Roman" charset="0"/>
                <a:ea typeface="MS PGothic" charset="-128"/>
              </a:rPr>
              <a:t>B. Physical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Life expectancy is constantly changing.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It is now approximately 78 years.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Determined in part by birth year and country of residence</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They are often able to overcome numerous medical conditions but may need multiple medications.			</a:t>
            </a: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20F824-A5DE-F148-A5F0-132CCDC15687}" type="slidenum">
              <a:rPr lang="en-US" altLang="en-US" sz="1200"/>
              <a:pPr eaLnBrk="1" hangingPunct="1"/>
              <a:t>32</a:t>
            </a:fld>
            <a:endParaRPr lang="en-US" altLang="en-US" sz="1200"/>
          </a:p>
        </p:txBody>
      </p:sp>
    </p:spTree>
    <p:extLst>
      <p:ext uri="{BB962C8B-B14F-4D97-AF65-F5344CB8AC3E}">
        <p14:creationId xmlns:p14="http://schemas.microsoft.com/office/powerpoint/2010/main" val="5005638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Cardiovascular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Cardiac function declines with age largely due to atherosclerosis.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Heart rate and cardiac output decrease.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Cardiac output can no longer meet the demands of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vascular system becomes stiff.</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The heart must work harder to overcome vascular resistance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The ability to produce replacement blood cells declines, as does the blood volume.</a:t>
            </a: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B1C2231-351B-6249-A337-B5307AC25D82}" type="slidenum">
              <a:rPr lang="en-US" altLang="en-US" sz="1200"/>
              <a:pPr eaLnBrk="1" hangingPunct="1"/>
              <a:t>33</a:t>
            </a:fld>
            <a:endParaRPr lang="en-US" altLang="en-US" sz="1200"/>
          </a:p>
        </p:txBody>
      </p:sp>
    </p:spTree>
    <p:extLst>
      <p:ext uri="{BB962C8B-B14F-4D97-AF65-F5344CB8AC3E}">
        <p14:creationId xmlns:p14="http://schemas.microsoft.com/office/powerpoint/2010/main" val="4979608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Respiratory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size of the airways increase, and the surface area of the alveoli decreases.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natural elasticity and the strength of the intercostal muscles and diaphragm decreases.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Breathing becomes more labor intensive.</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7DD3CF-2374-E149-B039-AC0F91576719}" type="slidenum">
              <a:rPr lang="en-US" altLang="en-US" sz="1200"/>
              <a:pPr eaLnBrk="1" hangingPunct="1"/>
              <a:t>34</a:t>
            </a:fld>
            <a:endParaRPr lang="en-US" altLang="en-US" sz="1200"/>
          </a:p>
        </p:txBody>
      </p:sp>
    </p:spTree>
    <p:extLst>
      <p:ext uri="{BB962C8B-B14F-4D97-AF65-F5344CB8AC3E}">
        <p14:creationId xmlns:p14="http://schemas.microsoft.com/office/powerpoint/2010/main" val="4846873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err="1">
                <a:solidFill>
                  <a:schemeClr val="tx1"/>
                </a:solidFill>
                <a:effectLst/>
                <a:latin typeface="Times New Roman" pitchFamily="18" charset="0"/>
                <a:ea typeface="MS PGothic" pitchFamily="34" charset="-128"/>
                <a:cs typeface="ＭＳ Ｐゴシック" charset="0"/>
              </a:rPr>
              <a:t>c.</a:t>
            </a:r>
            <a:r>
              <a:rPr lang="en-US" sz="1200" kern="1200" dirty="0">
                <a:solidFill>
                  <a:schemeClr val="tx1"/>
                </a:solidFill>
                <a:effectLst/>
                <a:latin typeface="Times New Roman" pitchFamily="18" charset="0"/>
                <a:ea typeface="MS PGothic" pitchFamily="34" charset="-128"/>
                <a:cs typeface="ＭＳ Ｐゴシック" charset="0"/>
              </a:rPr>
              <a:t> By age 75 years, the vital capacity may amount to only 50% of the vital capacity of a young adult. </a:t>
            </a:r>
          </a:p>
          <a:p>
            <a:r>
              <a:rPr lang="en-US" sz="1200" kern="1200" dirty="0" err="1">
                <a:solidFill>
                  <a:schemeClr val="tx1"/>
                </a:solidFill>
                <a:effectLst/>
                <a:latin typeface="Times New Roman" pitchFamily="18" charset="0"/>
                <a:ea typeface="MS PGothic" pitchFamily="34" charset="-128"/>
                <a:cs typeface="ＭＳ Ｐゴシック" charset="0"/>
              </a:rPr>
              <a:t>d.</a:t>
            </a:r>
            <a:r>
              <a:rPr lang="en-US" sz="1200" kern="1200" dirty="0">
                <a:solidFill>
                  <a:schemeClr val="tx1"/>
                </a:solidFill>
                <a:effectLst/>
                <a:latin typeface="Times New Roman" pitchFamily="18" charset="0"/>
                <a:ea typeface="MS PGothic" pitchFamily="34" charset="-128"/>
                <a:cs typeface="ＭＳ Ｐゴシック" charset="0"/>
              </a:rPr>
              <a:t> The chest becomes more rigid and fragile.</a:t>
            </a:r>
          </a:p>
          <a:p>
            <a:r>
              <a:rPr lang="en-US" sz="1200" kern="1200" dirty="0">
                <a:solidFill>
                  <a:schemeClr val="tx1"/>
                </a:solidFill>
                <a:effectLst/>
                <a:latin typeface="Times New Roman" pitchFamily="18" charset="0"/>
                <a:ea typeface="MS PGothic" pitchFamily="34" charset="-128"/>
                <a:cs typeface="ＭＳ Ｐゴシック" charset="0"/>
              </a:rPr>
              <a:t>e. Cough and gag reflexes diminish along with the ability to clear secretions.</a:t>
            </a:r>
          </a:p>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i.</a:t>
            </a:r>
            <a:r>
              <a:rPr lang="en-US" sz="1200" kern="1200" dirty="0">
                <a:solidFill>
                  <a:schemeClr val="tx1"/>
                </a:solidFill>
                <a:effectLst/>
                <a:latin typeface="Times New Roman" pitchFamily="18" charset="0"/>
                <a:ea typeface="MS PGothic" pitchFamily="34" charset="-128"/>
                <a:cs typeface="ＭＳ Ｐゴシック" charset="0"/>
              </a:rPr>
              <a:t> Older adults are at a greater risk of aspiration and airway obstruction.</a:t>
            </a:r>
          </a:p>
          <a:p>
            <a:r>
              <a:rPr lang="en-US" sz="1200" kern="1200" dirty="0">
                <a:solidFill>
                  <a:schemeClr val="tx1"/>
                </a:solidFill>
                <a:effectLst/>
                <a:latin typeface="Times New Roman" pitchFamily="18" charset="0"/>
                <a:ea typeface="MS PGothic" pitchFamily="34" charset="-128"/>
                <a:cs typeface="ＭＳ Ｐゴシック" charset="0"/>
              </a:rPr>
              <a:t>f. Smooth muscles of the lower airway weaken causing airway collapse on inhalation.</a:t>
            </a:r>
          </a:p>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i.</a:t>
            </a:r>
            <a:r>
              <a:rPr lang="en-US" sz="1200" kern="1200" dirty="0">
                <a:solidFill>
                  <a:schemeClr val="tx1"/>
                </a:solidFill>
                <a:effectLst/>
                <a:latin typeface="Times New Roman" pitchFamily="18" charset="0"/>
                <a:ea typeface="MS PGothic" pitchFamily="34" charset="-128"/>
                <a:cs typeface="ＭＳ Ｐゴシック" charset="0"/>
              </a:rPr>
              <a:t> Produces </a:t>
            </a:r>
            <a:r>
              <a:rPr lang="en-US" sz="1200" kern="1200" dirty="0" err="1">
                <a:solidFill>
                  <a:schemeClr val="tx1"/>
                </a:solidFill>
                <a:effectLst/>
                <a:latin typeface="Times New Roman" pitchFamily="18" charset="0"/>
                <a:ea typeface="MS PGothic" pitchFamily="34" charset="-128"/>
                <a:cs typeface="ＭＳ Ｐゴシック" charset="0"/>
              </a:rPr>
              <a:t>inspirstory</a:t>
            </a:r>
            <a:r>
              <a:rPr lang="en-US" sz="1200" kern="1200" dirty="0">
                <a:solidFill>
                  <a:schemeClr val="tx1"/>
                </a:solidFill>
                <a:effectLst/>
                <a:latin typeface="Times New Roman" pitchFamily="18" charset="0"/>
                <a:ea typeface="MS PGothic" pitchFamily="34" charset="-128"/>
                <a:cs typeface="ＭＳ Ｐゴシック" charset="0"/>
              </a:rPr>
              <a:t> wheezing, lower flow rates, and air trapping in the alveoli.</a:t>
            </a:r>
          </a:p>
          <a:p>
            <a:r>
              <a:rPr lang="en-US" sz="1200" kern="1200" dirty="0">
                <a:solidFill>
                  <a:schemeClr val="tx1"/>
                </a:solidFill>
                <a:effectLst/>
                <a:latin typeface="Times New Roman" pitchFamily="18" charset="0"/>
                <a:ea typeface="MS PGothic" pitchFamily="34" charset="-128"/>
                <a:cs typeface="ＭＳ Ｐゴシック" charset="0"/>
              </a:rPr>
              <a:t>g. Older adults are more susceptible to lung infections. </a:t>
            </a:r>
          </a:p>
          <a:p>
            <a:r>
              <a:rPr lang="en-US" altLang="en-US" dirty="0">
                <a:latin typeface="Times New Roman" charset="0"/>
                <a:ea typeface="MS PGothic" charset="-128"/>
              </a:rPr>
              <a:t>	</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CDE553-4437-AC4A-A160-90A64098A5A3}" type="slidenum">
              <a:rPr lang="en-US" altLang="en-US" sz="1200"/>
              <a:pPr eaLnBrk="1" hangingPunct="1"/>
              <a:t>35</a:t>
            </a:fld>
            <a:endParaRPr lang="en-US" altLang="en-US" sz="1200"/>
          </a:p>
        </p:txBody>
      </p:sp>
    </p:spTree>
    <p:extLst>
      <p:ext uri="{BB962C8B-B14F-4D97-AF65-F5344CB8AC3E}">
        <p14:creationId xmlns:p14="http://schemas.microsoft.com/office/powerpoint/2010/main" val="735322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Endocrine system</a:t>
            </a:r>
            <a:endParaRPr lang="en-IN" altLang="en-US" dirty="0">
              <a:latin typeface="Times New Roman" charset="0"/>
              <a:ea typeface="MS PGothic" charset="-128"/>
            </a:endParaRPr>
          </a:p>
          <a:p>
            <a:r>
              <a:rPr lang="en-US" altLang="en-US" dirty="0">
                <a:latin typeface="Times New Roman" charset="0"/>
                <a:ea typeface="MS PGothic" charset="-128"/>
              </a:rPr>
              <a:t>	a. Insulin production drops off and metabolism decreases.</a:t>
            </a:r>
            <a:endParaRPr lang="en-IN" altLang="en-US" dirty="0">
              <a:latin typeface="Times New Roman" charset="0"/>
              <a:ea typeface="MS PGothic" charset="-128"/>
            </a:endParaRPr>
          </a:p>
          <a:p>
            <a:r>
              <a:rPr lang="en-US" altLang="en-US" dirty="0">
                <a:latin typeface="Times New Roman" charset="0"/>
                <a:ea typeface="MS PGothic" charset="-128"/>
              </a:rPr>
              <a:t>	b. The reproductive system changes to some extent.</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Hormone production for both sexes gradually decreases as they age.</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Sexual desire may diminish with age but does not cease. </a:t>
            </a:r>
          </a:p>
          <a:p>
            <a:r>
              <a:rPr lang="en-US" altLang="en-US" dirty="0">
                <a:latin typeface="Times New Roman" charset="0"/>
                <a:ea typeface="MS PGothic" charset="-128"/>
              </a:rPr>
              <a:t>		</a:t>
            </a:r>
          </a:p>
        </p:txBody>
      </p:sp>
      <p:sp>
        <p:nvSpPr>
          <p:cNvPr id="1249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1891F89-D7B4-9D42-AE6C-4CBAA9163C9C}" type="slidenum">
              <a:rPr lang="en-US" altLang="en-US" sz="1200"/>
              <a:pPr eaLnBrk="1" hangingPunct="1"/>
              <a:t>36</a:t>
            </a:fld>
            <a:endParaRPr lang="en-US" altLang="en-US" sz="1200"/>
          </a:p>
        </p:txBody>
      </p:sp>
    </p:spTree>
    <p:extLst>
      <p:ext uri="{BB962C8B-B14F-4D97-AF65-F5344CB8AC3E}">
        <p14:creationId xmlns:p14="http://schemas.microsoft.com/office/powerpoint/2010/main" val="1945848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Digestive system</a:t>
            </a:r>
            <a:endParaRPr lang="en-IN" altLang="en-US" dirty="0">
              <a:latin typeface="Times New Roman" charset="0"/>
              <a:ea typeface="MS PGothic" charset="-128"/>
            </a:endParaRPr>
          </a:p>
          <a:p>
            <a:r>
              <a:rPr lang="en-US" altLang="en-US" dirty="0">
                <a:latin typeface="Times New Roman" charset="0"/>
                <a:ea typeface="MS PGothic" charset="-128"/>
              </a:rPr>
              <a:t>	a. Changes in gastric and intestinal function may inhibit nutritional intake and utilization in older adults.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Tooth loss makes chewing difficult and taste sensations decrease.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Saliva secretion decreases, and this reduces the body’s ability to process complex carbohydrates.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ability of the intestines to contract and move food diminishes.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Gastric acid secretion diminishes.</a:t>
            </a:r>
            <a:endParaRPr lang="en-IN" altLang="en-US" dirty="0">
              <a:latin typeface="Times New Roman" charset="0"/>
              <a:ea typeface="MS PGothic" charset="-128"/>
            </a:endParaRPr>
          </a:p>
          <a:p>
            <a:r>
              <a:rPr lang="en-US" altLang="en-US" dirty="0">
                <a:latin typeface="Times New Roman" charset="0"/>
                <a:ea typeface="MS PGothic" charset="-128"/>
              </a:rPr>
              <a:t>	e. Gallstones become increasingly common.</a:t>
            </a:r>
            <a:endParaRPr lang="en-IN" altLang="en-US" dirty="0">
              <a:latin typeface="Times New Roman" charset="0"/>
              <a:ea typeface="MS PGothic" charset="-128"/>
            </a:endParaRPr>
          </a:p>
          <a:p>
            <a:r>
              <a:rPr lang="en-US" altLang="en-US" dirty="0">
                <a:latin typeface="Times New Roman" charset="0"/>
                <a:ea typeface="MS PGothic" charset="-128"/>
              </a:rPr>
              <a:t>	f. Decreased elasticity of the anal sphincter causes fecal incontinence.</a:t>
            </a: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F9FE899-DCFA-E64E-BB67-26C5B8A770E7}" type="slidenum">
              <a:rPr lang="en-US" altLang="en-US" sz="1200"/>
              <a:pPr eaLnBrk="1" hangingPunct="1"/>
              <a:t>37</a:t>
            </a:fld>
            <a:endParaRPr lang="en-US" altLang="en-US" sz="1200"/>
          </a:p>
        </p:txBody>
      </p:sp>
    </p:spTree>
    <p:extLst>
      <p:ext uri="{BB962C8B-B14F-4D97-AF65-F5344CB8AC3E}">
        <p14:creationId xmlns:p14="http://schemas.microsoft.com/office/powerpoint/2010/main" val="16720973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Renal systems</a:t>
            </a:r>
            <a:endParaRPr lang="en-IN" altLang="en-US" dirty="0">
              <a:latin typeface="Times New Roman" charset="0"/>
              <a:ea typeface="MS PGothic" charset="-128"/>
            </a:endParaRPr>
          </a:p>
          <a:p>
            <a:r>
              <a:rPr lang="en-US" altLang="en-US" dirty="0">
                <a:latin typeface="Times New Roman" charset="0"/>
                <a:ea typeface="MS PGothic" charset="-128"/>
              </a:rPr>
              <a:t>	a. The filtration function declines by 50% from age 20 to 90 years.</a:t>
            </a:r>
            <a:endParaRPr lang="en-IN" altLang="en-US" dirty="0">
              <a:latin typeface="Times New Roman" charset="0"/>
              <a:ea typeface="MS PGothic" charset="-128"/>
            </a:endParaRPr>
          </a:p>
          <a:p>
            <a:r>
              <a:rPr lang="en-US" altLang="en-US" dirty="0">
                <a:latin typeface="Times New Roman" charset="0"/>
                <a:ea typeface="MS PGothic" charset="-128"/>
              </a:rPr>
              <a:t>	b. Kidney mass decreases 20% over the same span.</a:t>
            </a:r>
            <a:endParaRPr lang="en-IN" altLang="en-US" dirty="0">
              <a:latin typeface="Times New Roman" charset="0"/>
              <a:ea typeface="MS PGothic" charset="-128"/>
            </a:endParaRPr>
          </a:p>
          <a:p>
            <a:r>
              <a:rPr lang="en-US" altLang="en-US" dirty="0">
                <a:latin typeface="Times New Roman" charset="0"/>
                <a:ea typeface="MS PGothic" charset="-128"/>
              </a:rPr>
              <a:t>	c. There is a in the blood supply to the kidneys.</a:t>
            </a:r>
            <a:endParaRPr lang="en-IN" altLang="en-US" dirty="0">
              <a:latin typeface="Times New Roman" charset="0"/>
              <a:ea typeface="MS PGothic" charset="-128"/>
            </a:endParaRPr>
          </a:p>
          <a:p>
            <a:r>
              <a:rPr lang="en-US" altLang="en-US" dirty="0">
                <a:latin typeface="Times New Roman" charset="0"/>
                <a:ea typeface="MS PGothic" charset="-128"/>
              </a:rPr>
              <a:t>	d. There is a decreased ability to remove waste and to conserve fluids when needed.</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C72D20-9BC0-5943-887E-FC248C54690D}" type="slidenum">
              <a:rPr lang="en-US" altLang="en-US" sz="1200"/>
              <a:pPr eaLnBrk="1" hangingPunct="1"/>
              <a:t>38</a:t>
            </a:fld>
            <a:endParaRPr lang="en-US" altLang="en-US" sz="1200"/>
          </a:p>
        </p:txBody>
      </p:sp>
    </p:spTree>
    <p:extLst>
      <p:ext uri="{BB962C8B-B14F-4D97-AF65-F5344CB8AC3E}">
        <p14:creationId xmlns:p14="http://schemas.microsoft.com/office/powerpoint/2010/main" val="9688206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Nervous system</a:t>
            </a:r>
            <a:endParaRPr lang="en-IN" altLang="en-US" dirty="0">
              <a:latin typeface="Times New Roman" charset="0"/>
              <a:ea typeface="MS PGothic" charset="-128"/>
            </a:endParaRPr>
          </a:p>
          <a:p>
            <a:r>
              <a:rPr lang="en-US" altLang="en-US" dirty="0">
                <a:latin typeface="Times New Roman" charset="0"/>
                <a:ea typeface="MS PGothic" charset="-128"/>
              </a:rPr>
              <a:t>	a. The brain weight may shrink 10% to 20% by age 80 years.</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Motor and sensory neural networks become slower.</a:t>
            </a:r>
            <a:endParaRPr lang="en-IN" altLang="en-US" dirty="0">
              <a:latin typeface="Times New Roman" charset="0"/>
              <a:ea typeface="MS PGothic" charset="-128"/>
            </a:endParaRPr>
          </a:p>
          <a:p>
            <a:r>
              <a:rPr lang="en-US" altLang="en-US" dirty="0">
                <a:latin typeface="Times New Roman" charset="0"/>
                <a:ea typeface="MS PGothic" charset="-128"/>
              </a:rPr>
              <a:t>	b. Neurons are lost, but this does not mean there is not a loss of knowledge or skill.</a:t>
            </a:r>
            <a:endParaRPr lang="en-IN" altLang="en-US" dirty="0">
              <a:latin typeface="Times New Roman" charset="0"/>
              <a:ea typeface="MS PGothic" charset="-128"/>
            </a:endParaRPr>
          </a:p>
          <a:p>
            <a:r>
              <a:rPr lang="en-US" altLang="en-US" dirty="0">
                <a:latin typeface="Times New Roman" charset="0"/>
                <a:ea typeface="MS PGothic" charset="-128"/>
              </a:rPr>
              <a:t>	c. Sleep patterns change.</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7D41D57-E983-534D-94E9-67C8F894AE44}" type="slidenum">
              <a:rPr lang="en-US" altLang="en-US" sz="1200"/>
              <a:pPr eaLnBrk="1" hangingPunct="1"/>
              <a:t>39</a:t>
            </a:fld>
            <a:endParaRPr lang="en-US" altLang="en-US" sz="1200"/>
          </a:p>
        </p:txBody>
      </p:sp>
    </p:spTree>
    <p:extLst>
      <p:ext uri="{BB962C8B-B14F-4D97-AF65-F5344CB8AC3E}">
        <p14:creationId xmlns:p14="http://schemas.microsoft.com/office/powerpoint/2010/main" val="74795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p>
          <a:p>
            <a:r>
              <a:rPr lang="en-US" altLang="en-US" dirty="0">
                <a:latin typeface="Times New Roman" charset="0"/>
                <a:ea typeface="MS PGothic" charset="-128"/>
              </a:rPr>
              <a:t>A. Humans develop throughout their lives.</a:t>
            </a:r>
            <a:endParaRPr lang="en-IN" altLang="en-US" dirty="0">
              <a:latin typeface="Times New Roman" charset="0"/>
              <a:ea typeface="MS PGothic" charset="-128"/>
            </a:endParaRPr>
          </a:p>
          <a:p>
            <a:r>
              <a:rPr lang="en-US" altLang="en-US" dirty="0">
                <a:latin typeface="Times New Roman" charset="0"/>
                <a:ea typeface="MS PGothic" charset="-128"/>
              </a:rPr>
              <a:t>B. EMTs must be aware of the physical changes a person undergoes at various stages of life.</a:t>
            </a:r>
            <a:endParaRPr lang="en-IN" altLang="en-US" dirty="0">
              <a:latin typeface="Times New Roman" charset="0"/>
              <a:ea typeface="MS PGothic" charset="-128"/>
            </a:endParaRPr>
          </a:p>
          <a:p>
            <a:r>
              <a:rPr lang="en-US" altLang="en-US" dirty="0">
                <a:latin typeface="Times New Roman" charset="0"/>
                <a:ea typeface="MS PGothic" charset="-128"/>
              </a:rPr>
              <a:t>	1. They may alter the approach to patient care.</a:t>
            </a:r>
          </a:p>
        </p:txBody>
      </p:sp>
      <p:sp>
        <p:nvSpPr>
          <p:cNvPr id="92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074DF8C-CE8D-0840-AE19-D1D51DAD2136}" type="slidenum">
              <a:rPr lang="en-US" altLang="en-US" sz="1200"/>
              <a:pPr eaLnBrk="1" hangingPunct="1"/>
              <a:t>4</a:t>
            </a:fld>
            <a:endParaRPr lang="en-US" altLang="en-US" sz="1200"/>
          </a:p>
        </p:txBody>
      </p:sp>
    </p:spTree>
    <p:extLst>
      <p:ext uri="{BB962C8B-B14F-4D97-AF65-F5344CB8AC3E}">
        <p14:creationId xmlns:p14="http://schemas.microsoft.com/office/powerpoint/2010/main" val="18289262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d. Age-related shrinkage creates a void between the brain and the outermost layer of the meninges, which provides room for the brain to move when stressed.</a:t>
            </a:r>
          </a:p>
          <a:p>
            <a:endParaRPr lang="en-US" altLang="en-US" dirty="0">
              <a:latin typeface="Times New Roman" charset="0"/>
              <a:ea typeface="MS PGothic" charset="-128"/>
            </a:endParaRP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5CFD025-9361-A245-A0AE-F01FC62FD945}" type="slidenum">
              <a:rPr lang="en-US" altLang="en-US" sz="1200"/>
              <a:pPr eaLnBrk="1" hangingPunct="1"/>
              <a:t>40</a:t>
            </a:fld>
            <a:endParaRPr lang="en-US" altLang="en-US" sz="1200"/>
          </a:p>
        </p:txBody>
      </p:sp>
    </p:spTree>
    <p:extLst>
      <p:ext uri="{BB962C8B-B14F-4D97-AF65-F5344CB8AC3E}">
        <p14:creationId xmlns:p14="http://schemas.microsoft.com/office/powerpoint/2010/main" val="16666723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e. Peripheral nerve slows with age.</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Sensations become diminished and may be misinterpreted.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 Increased reaction times cause longer delays between stimulation and motion.</a:t>
            </a:r>
            <a:endParaRPr lang="en-IN" altLang="en-US" dirty="0">
              <a:latin typeface="Times New Roman" charset="0"/>
              <a:ea typeface="MS PGothic" charset="-128"/>
            </a:endParaRPr>
          </a:p>
          <a:p>
            <a:r>
              <a:rPr lang="en-US" altLang="en-US" dirty="0">
                <a:latin typeface="Times New Roman" charset="0"/>
                <a:ea typeface="MS PGothic" charset="-128"/>
              </a:rPr>
              <a:t>	f. Prolonged reaction times and slower reflexes contribute to a higher incidence of falls.</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AF3679-0287-E345-894C-BD3E94A33AA0}" type="slidenum">
              <a:rPr lang="en-US" altLang="en-US" sz="1200"/>
              <a:pPr eaLnBrk="1" hangingPunct="1"/>
              <a:t>41</a:t>
            </a:fld>
            <a:endParaRPr lang="en-US" altLang="en-US" sz="1200"/>
          </a:p>
        </p:txBody>
      </p:sp>
    </p:spTree>
    <p:extLst>
      <p:ext uri="{BB962C8B-B14F-4D97-AF65-F5344CB8AC3E}">
        <p14:creationId xmlns:p14="http://schemas.microsoft.com/office/powerpoint/2010/main" val="21331971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Sensory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ＭＳ Ｐゴシック" charset="0"/>
              </a:rPr>
              <a:t>a. Pupillary reaction and ocular movements become more restricted.</a:t>
            </a:r>
          </a:p>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b.</a:t>
            </a:r>
            <a:r>
              <a:rPr lang="en-US" sz="1200" kern="1200" dirty="0">
                <a:solidFill>
                  <a:schemeClr val="tx1"/>
                </a:solidFill>
                <a:effectLst/>
                <a:latin typeface="Times New Roman" pitchFamily="18" charset="0"/>
                <a:ea typeface="MS PGothic" pitchFamily="34" charset="-128"/>
                <a:cs typeface="ＭＳ Ｐゴシック" charset="0"/>
              </a:rPr>
              <a:t> Visual distortions are common.</a:t>
            </a:r>
          </a:p>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c.</a:t>
            </a:r>
            <a:r>
              <a:rPr lang="en-US" sz="1200" kern="1200" dirty="0">
                <a:solidFill>
                  <a:schemeClr val="tx1"/>
                </a:solidFill>
                <a:effectLst/>
                <a:latin typeface="Times New Roman" pitchFamily="18" charset="0"/>
                <a:ea typeface="MS PGothic" pitchFamily="34" charset="-128"/>
                <a:cs typeface="ＭＳ Ｐゴシック" charset="0"/>
              </a:rPr>
              <a:t> Peripheral fields of vision narrow.</a:t>
            </a:r>
          </a:p>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d.</a:t>
            </a:r>
            <a:r>
              <a:rPr lang="en-US" sz="1200" kern="1200" dirty="0">
                <a:solidFill>
                  <a:schemeClr val="tx1"/>
                </a:solidFill>
                <a:effectLst/>
                <a:latin typeface="Times New Roman" pitchFamily="18" charset="0"/>
                <a:ea typeface="MS PGothic" pitchFamily="34" charset="-128"/>
                <a:cs typeface="ＭＳ Ｐゴシック" charset="0"/>
              </a:rPr>
              <a:t> Hearing loss is four times more common than vision loss.</a:t>
            </a:r>
          </a:p>
          <a:p>
            <a:r>
              <a:rPr lang="en-US" sz="1200" kern="1200" dirty="0">
                <a:solidFill>
                  <a:schemeClr val="tx1"/>
                </a:solidFill>
                <a:effectLst/>
                <a:latin typeface="Times New Roman" pitchFamily="18" charset="0"/>
                <a:ea typeface="MS PGothic" pitchFamily="34" charset="-128"/>
                <a:cs typeface="ＭＳ Ｐゴシック" charset="0"/>
              </a:rPr>
              <a:t>		 </a:t>
            </a:r>
            <a:r>
              <a:rPr lang="en-US" sz="1200" kern="1200" dirty="0" err="1">
                <a:solidFill>
                  <a:schemeClr val="tx1"/>
                </a:solidFill>
                <a:effectLst/>
                <a:latin typeface="Times New Roman" pitchFamily="18" charset="0"/>
                <a:ea typeface="MS PGothic" pitchFamily="34" charset="-128"/>
                <a:cs typeface="ＭＳ Ｐゴシック" charset="0"/>
              </a:rPr>
              <a:t>i.</a:t>
            </a:r>
            <a:r>
              <a:rPr lang="en-US" sz="1200" kern="1200" dirty="0">
                <a:solidFill>
                  <a:schemeClr val="tx1"/>
                </a:solidFill>
                <a:effectLst/>
                <a:latin typeface="Times New Roman" pitchFamily="18" charset="0"/>
                <a:ea typeface="MS PGothic" pitchFamily="34" charset="-128"/>
                <a:cs typeface="ＭＳ Ｐゴシック" charset="0"/>
              </a:rPr>
              <a:t> Loss of high-frequency hearing or deafness.</a:t>
            </a:r>
          </a:p>
          <a:p>
            <a:endParaRPr lang="en-US" altLang="en-US" dirty="0">
              <a:latin typeface="Times New Roman" charset="0"/>
              <a:ea typeface="MS PGothic" charset="-128"/>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E58954-1537-1348-B29A-7FFB6B16BD13}" type="slidenum">
              <a:rPr lang="en-US" altLang="en-US" sz="1200"/>
              <a:pPr eaLnBrk="1" hangingPunct="1"/>
              <a:t>42</a:t>
            </a:fld>
            <a:endParaRPr lang="en-US" altLang="en-US" sz="1200"/>
          </a:p>
        </p:txBody>
      </p:sp>
    </p:spTree>
    <p:extLst>
      <p:ext uri="{BB962C8B-B14F-4D97-AF65-F5344CB8AC3E}">
        <p14:creationId xmlns:p14="http://schemas.microsoft.com/office/powerpoint/2010/main" val="404509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Psychosocial changes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sz="1200" kern="1200" dirty="0">
                <a:solidFill>
                  <a:schemeClr val="tx1"/>
                </a:solidFill>
                <a:effectLst/>
                <a:latin typeface="Times New Roman" pitchFamily="18" charset="0"/>
                <a:ea typeface="MS PGothic" pitchFamily="34" charset="-128"/>
                <a:cs typeface="ＭＳ Ｐゴシック" charset="0"/>
              </a:rPr>
              <a:t>1. Until about 5 years before death, most people retain high brain function.</a:t>
            </a:r>
          </a:p>
          <a:p>
            <a:r>
              <a:rPr lang="en-US" sz="1200" kern="1200" dirty="0">
                <a:solidFill>
                  <a:schemeClr val="tx1"/>
                </a:solidFill>
                <a:effectLst/>
                <a:latin typeface="Times New Roman" pitchFamily="18" charset="0"/>
                <a:ea typeface="MS PGothic" pitchFamily="34" charset="-128"/>
                <a:cs typeface="ＭＳ Ｐゴシック" charset="0"/>
              </a:rPr>
              <a:t> 	2. Statistics indicate that 95% of the elderly live at home.</a:t>
            </a:r>
          </a:p>
          <a:p>
            <a:r>
              <a:rPr lang="en-US" sz="1200" kern="1200" dirty="0">
                <a:solidFill>
                  <a:schemeClr val="tx1"/>
                </a:solidFill>
                <a:effectLst/>
                <a:latin typeface="Times New Roman" pitchFamily="18" charset="0"/>
                <a:ea typeface="MS PGothic" pitchFamily="34" charset="-128"/>
                <a:cs typeface="ＭＳ Ｐゴシック" charset="0"/>
              </a:rPr>
              <a:t>		a. May need assistance from family, friends, or home health care</a:t>
            </a:r>
          </a:p>
          <a:p>
            <a:r>
              <a:rPr lang="en-US" sz="1200" kern="1200" dirty="0">
                <a:solidFill>
                  <a:schemeClr val="tx1"/>
                </a:solidFill>
                <a:effectLst/>
                <a:latin typeface="Times New Roman" pitchFamily="18" charset="0"/>
                <a:ea typeface="MS PGothic" pitchFamily="34" charset="-128"/>
                <a:cs typeface="ＭＳ Ｐゴシック" charset="0"/>
              </a:rPr>
              <a:t> 	3. Increased need for assisted-living facilities</a:t>
            </a:r>
          </a:p>
          <a:p>
            <a:r>
              <a:rPr lang="en-US" sz="1200" kern="1200" dirty="0">
                <a:solidFill>
                  <a:schemeClr val="tx1"/>
                </a:solidFill>
                <a:effectLst/>
                <a:latin typeface="Times New Roman" pitchFamily="18" charset="0"/>
                <a:ea typeface="MS PGothic" pitchFamily="34" charset="-128"/>
                <a:cs typeface="ＭＳ Ｐゴシック" charset="0"/>
              </a:rPr>
              <a:t> 	4. Financial limits may restrict access to health care or medications.</a:t>
            </a:r>
            <a:endParaRPr lang="en-US" altLang="en-US" dirty="0">
              <a:latin typeface="Times New Roman" charset="0"/>
              <a:ea typeface="MS PGothic" charset="-128"/>
            </a:endParaRPr>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4C7AFAE-1501-1647-9E48-AE69A1E4E13C}" type="slidenum">
              <a:rPr lang="en-US" altLang="en-US" sz="1200"/>
              <a:pPr eaLnBrk="1" hangingPunct="1"/>
              <a:t>43</a:t>
            </a:fld>
            <a:endParaRPr lang="en-US" altLang="en-US" sz="1200"/>
          </a:p>
        </p:txBody>
      </p:sp>
    </p:spTree>
    <p:extLst>
      <p:ext uri="{BB962C8B-B14F-4D97-AF65-F5344CB8AC3E}">
        <p14:creationId xmlns:p14="http://schemas.microsoft.com/office/powerpoint/2010/main" val="179996147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a. Today, more than 50% of all single women in the United States who are 60</a:t>
            </a:r>
            <a:r>
              <a:rPr lang="en-US" altLang="en-US" baseline="0" dirty="0">
                <a:latin typeface="Times New Roman" charset="0"/>
                <a:ea typeface="MS PGothic" charset="-128"/>
              </a:rPr>
              <a:t> </a:t>
            </a:r>
            <a:r>
              <a:rPr lang="en-US" altLang="en-US" dirty="0">
                <a:latin typeface="Times New Roman" charset="0"/>
                <a:ea typeface="MS PGothic" charset="-128"/>
              </a:rPr>
              <a:t>years of age or older are living at or below the poverty level.</a:t>
            </a:r>
            <a:endParaRPr lang="en-IN" altLang="en-US" dirty="0">
              <a:latin typeface="Times New Roman" charset="0"/>
              <a:ea typeface="MS PGothic" charset="-128"/>
            </a:endParaRPr>
          </a:p>
          <a:p>
            <a:r>
              <a:rPr lang="en-US" altLang="en-US" dirty="0">
                <a:latin typeface="Times New Roman" charset="0"/>
                <a:ea typeface="MS PGothic" charset="-128"/>
              </a:rPr>
              <a:t>4. One of the important issues that the elderly need to face is their own mortality.</a:t>
            </a:r>
            <a:endParaRPr lang="en-IN" altLang="en-US" dirty="0">
              <a:latin typeface="Times New Roman" charset="0"/>
              <a:ea typeface="MS PGothic" charset="-128"/>
            </a:endParaRPr>
          </a:p>
          <a:p>
            <a:r>
              <a:rPr lang="en-US" altLang="en-US" dirty="0">
                <a:latin typeface="Times New Roman" charset="0"/>
                <a:ea typeface="MS PGothic" charset="-128"/>
              </a:rPr>
              <a:t>	a. Isolation and depression can be challenges.</a:t>
            </a:r>
          </a:p>
          <a:p>
            <a:endParaRPr lang="en-US" altLang="en-US" dirty="0">
              <a:latin typeface="Times New Roman" charset="0"/>
              <a:ea typeface="MS PGothic" charset="-128"/>
            </a:endParaRP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D371F94-AF56-DC4E-8048-3402B0AE00D7}" type="slidenum">
              <a:rPr lang="en-US" altLang="en-US" sz="1200"/>
              <a:pPr eaLnBrk="1" hangingPunct="1"/>
              <a:t>44</a:t>
            </a:fld>
            <a:endParaRPr lang="en-US" altLang="en-US" sz="1200"/>
          </a:p>
        </p:txBody>
      </p:sp>
    </p:spTree>
    <p:extLst>
      <p:ext uri="{BB962C8B-B14F-4D97-AF65-F5344CB8AC3E}">
        <p14:creationId xmlns:p14="http://schemas.microsoft.com/office/powerpoint/2010/main" val="350291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Neonates and Infants</a:t>
            </a:r>
          </a:p>
          <a:p>
            <a:r>
              <a:rPr lang="en-US" altLang="en-US" dirty="0">
                <a:latin typeface="Times New Roman" charset="0"/>
                <a:ea typeface="MS PGothic" charset="-128"/>
              </a:rPr>
              <a:t>A. Neonates (birth to 1 month) are covered in Chapter 33, “Obstetrics and Neonatal Care.”</a:t>
            </a:r>
            <a:endParaRPr lang="en-IN" altLang="en-US" dirty="0">
              <a:latin typeface="Times New Roman" charset="0"/>
              <a:ea typeface="MS PGothic"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latin typeface="Times New Roman" charset="0"/>
                <a:ea typeface="MS PGothic" charset="-128"/>
              </a:rPr>
              <a:t>B. Infants (ages 1 month to 1 year) develop at a startling rate.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17891D-04B4-CA49-93C8-65E6FC49BEE4}" type="slidenum">
              <a:rPr lang="en-US" altLang="en-US" sz="1200"/>
              <a:pPr eaLnBrk="1" hangingPunct="1"/>
              <a:t>5</a:t>
            </a:fld>
            <a:endParaRPr lang="en-US" altLang="en-US" sz="1200"/>
          </a:p>
        </p:txBody>
      </p:sp>
    </p:spTree>
    <p:extLst>
      <p:ext uri="{BB962C8B-B14F-4D97-AF65-F5344CB8AC3E}">
        <p14:creationId xmlns:p14="http://schemas.microsoft.com/office/powerpoint/2010/main" val="1829943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a:latin typeface="Times New Roman" charset="0"/>
                <a:ea typeface="MS PGothic" charset="-128"/>
              </a:rPr>
              <a:t>1. Weight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 neonate usually weighs 6 to 8 lb (3 to 3.5 kg) at birth.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head accounts for 25% of its body weight.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After week 2, infants grow at a rate of about 1 oz (30 g) per day, doubling their weight by 4 to 6 months and tripling it by the end of the first year.</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0F08E8-4F8B-3242-8B15-9F35DE9E4699}" type="slidenum">
              <a:rPr lang="en-US" altLang="en-US" sz="1200"/>
              <a:pPr eaLnBrk="1" hangingPunct="1"/>
              <a:t>6</a:t>
            </a:fld>
            <a:endParaRPr lang="en-US" altLang="en-US" sz="1200"/>
          </a:p>
        </p:txBody>
      </p:sp>
    </p:spTree>
    <p:extLst>
      <p:ext uri="{BB962C8B-B14F-4D97-AF65-F5344CB8AC3E}">
        <p14:creationId xmlns:p14="http://schemas.microsoft.com/office/powerpoint/2010/main" val="1865244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Cardiovascular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At birth, the neonate makes the transition from fetal to independent circulation.</a:t>
            </a:r>
            <a:endParaRPr lang="en-IN" altLang="en-US" dirty="0">
              <a:latin typeface="Times New Roman" charset="0"/>
              <a:ea typeface="MS PGothic" charset="-128"/>
            </a:endParaRPr>
          </a:p>
          <a:p>
            <a:pPr marL="228600" indent="-228600">
              <a:buAutoNum type="arabicPeriod" startAt="4"/>
            </a:pPr>
            <a:r>
              <a:rPr lang="en-US" altLang="en-US" dirty="0">
                <a:latin typeface="Times New Roman" charset="0"/>
                <a:ea typeface="MS PGothic" charset="-128"/>
              </a:rPr>
              <a:t>Pulmonary system</a:t>
            </a:r>
          </a:p>
          <a:p>
            <a:pPr marL="0" indent="0">
              <a:buNone/>
            </a:pPr>
            <a:r>
              <a:rPr lang="en-US" altLang="en-US" dirty="0">
                <a:latin typeface="Times New Roman" charset="0"/>
                <a:ea typeface="MS PGothic" charset="-128"/>
              </a:rPr>
              <a:t> a. Prior to birth, a neonate’s lungs have never been inflated.</a:t>
            </a:r>
          </a:p>
          <a:p>
            <a:pPr marL="0" indent="0">
              <a:buNone/>
            </a:pPr>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First breath is facilitated in part by the chest’s passage through the birth canal and increase in intrathoracic pressure.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Infants younger than 6 months are particularly prone to nasal congestion.</a:t>
            </a: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Infants have proportionately larger tongues and proportionally shorter, narrower airways, so airway obstruction is more common in infants.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The rib cage is less rigid and the ribs sit horizontally.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f. For bag-mask ventilation, remember that an infant’s lungs are fragile. </a:t>
            </a:r>
          </a:p>
          <a:p>
            <a:r>
              <a:rPr lang="en-US"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Forceful ventilations can result in trauma from pressure, or barotrauma.</a:t>
            </a:r>
          </a:p>
          <a:p>
            <a:r>
              <a:rPr lang="en-US" altLang="en-US" dirty="0">
                <a:latin typeface="Times New Roman" charset="0"/>
                <a:ea typeface="MS PGothic" charset="-128"/>
              </a:rPr>
              <a:t> </a:t>
            </a:r>
            <a:r>
              <a:rPr lang="en-IN" altLang="en-US" dirty="0">
                <a:latin typeface="Times New Roman" charset="0"/>
                <a:ea typeface="MS PGothic" charset="-128"/>
              </a:rPr>
              <a:t>g. Respiratory muscles are immature and there are fewer alveoli in the lungs.</a:t>
            </a: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Respiratory problems can quickly become life threatening.</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EF969C-14AB-6A4A-A8ED-A7FD98523AD0}" type="slidenum">
              <a:rPr lang="en-US" altLang="en-US" sz="1200"/>
              <a:pPr eaLnBrk="1" hangingPunct="1"/>
              <a:t>7</a:t>
            </a:fld>
            <a:endParaRPr lang="en-US" altLang="en-US" sz="1200"/>
          </a:p>
        </p:txBody>
      </p:sp>
    </p:spTree>
    <p:extLst>
      <p:ext uri="{BB962C8B-B14F-4D97-AF65-F5344CB8AC3E}">
        <p14:creationId xmlns:p14="http://schemas.microsoft.com/office/powerpoint/2010/main" val="19082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Nervous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nervous continues to evolve after birth.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 neonate is born with certain reflexes.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Moro reflex (startle reflex): when a neonate is caught off guard, it opens its arms</a:t>
            </a:r>
            <a:r>
              <a:rPr lang="en-US" altLang="en-US" baseline="0" dirty="0">
                <a:latin typeface="Times New Roman" charset="0"/>
                <a:ea typeface="MS PGothic" charset="-128"/>
              </a:rPr>
              <a:t> </a:t>
            </a:r>
            <a:r>
              <a:rPr lang="en-US" altLang="en-US" dirty="0">
                <a:latin typeface="Times New Roman" charset="0"/>
                <a:ea typeface="MS PGothic" charset="-128"/>
              </a:rPr>
              <a:t>wide, spreads its fingers, and seems to grab at things.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Palmar grasp: occurs when an object is placed into the neonate’s palm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Rooting reflex: when something touches a neonate’s cheek, it will turn its head toward the touch.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Sucking reflex: occurs when a neonate’s lips are stroked </a:t>
            </a:r>
          </a:p>
          <a:p>
            <a:r>
              <a:rPr lang="en-US" altLang="en-US" dirty="0">
                <a:latin typeface="Times New Roman" charset="0"/>
                <a:ea typeface="MS PGothic" charset="-128"/>
              </a:rPr>
              <a:t>	</a:t>
            </a: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BEF5F95-99B1-7C4B-8C28-67860F5E1D55}" type="slidenum">
              <a:rPr lang="en-US" altLang="en-US" sz="1200"/>
              <a:pPr eaLnBrk="1" hangingPunct="1"/>
              <a:t>8</a:t>
            </a:fld>
            <a:endParaRPr lang="en-US" altLang="en-US" sz="1200"/>
          </a:p>
        </p:txBody>
      </p:sp>
    </p:spTree>
    <p:extLst>
      <p:ext uri="{BB962C8B-B14F-4D97-AF65-F5344CB8AC3E}">
        <p14:creationId xmlns:p14="http://schemas.microsoft.com/office/powerpoint/2010/main" val="958840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r>
              <a:rPr lang="en-US" altLang="en-US" dirty="0">
                <a:latin typeface="Times New Roman" charset="0"/>
                <a:ea typeface="MS PGothic" charset="-128"/>
              </a:rPr>
              <a:t>	</a:t>
            </a:r>
          </a:p>
          <a:p>
            <a:r>
              <a:rPr lang="en-US" altLang="en-US" dirty="0" err="1">
                <a:latin typeface="Times New Roman" charset="0"/>
                <a:ea typeface="MS PGothic" charset="-128"/>
              </a:rPr>
              <a:t>c.</a:t>
            </a:r>
            <a:r>
              <a:rPr lang="en-US" altLang="en-US" dirty="0">
                <a:latin typeface="Times New Roman" charset="0"/>
                <a:ea typeface="MS PGothic" charset="-128"/>
              </a:rPr>
              <a:t> A neonate’s fontanelles are the spaces between the bones that eventually fuse to form the skull.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The posterior fontanelle fuses by 3 months.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The anterior fontanelle fuses between 9 and 18 months of age.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A depressed fontanelle may indicate dehydration.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A bulging fontanelle is indicative of increased intracranial pressure.</a:t>
            </a:r>
            <a:endParaRPr lang="en-IN" altLang="en-US" dirty="0">
              <a:latin typeface="Times New Roman" charset="0"/>
              <a:ea typeface="MS PGothic" charset="-128"/>
            </a:endParaRPr>
          </a:p>
          <a:p>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8D58FFA-1417-B34B-A9E0-316E6B1098EA}" type="slidenum">
              <a:rPr lang="en-US" altLang="en-US" sz="1200"/>
              <a:pPr eaLnBrk="1" hangingPunct="1"/>
              <a:t>9</a:t>
            </a:fld>
            <a:endParaRPr lang="en-US" altLang="en-US" sz="1200"/>
          </a:p>
        </p:txBody>
      </p:sp>
    </p:spTree>
    <p:extLst>
      <p:ext uri="{BB962C8B-B14F-4D97-AF65-F5344CB8AC3E}">
        <p14:creationId xmlns:p14="http://schemas.microsoft.com/office/powerpoint/2010/main" val="516105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5938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and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2267163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798504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6082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2502192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377833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249776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1268585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2022 by Jones and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509770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49" r:id="rId9"/>
    <p:sldLayoutId id="2147483655" r:id="rId10"/>
    <p:sldLayoutId id="2147483653" r:id="rId11"/>
    <p:sldLayoutId id="2147483656" r:id="rId12"/>
    <p:sldLayoutId id="2147483657"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7</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lstStyle/>
          <a:p>
            <a:r>
              <a:rPr lang="en-US" dirty="0"/>
              <a:t>Life Span Development</a:t>
            </a:r>
          </a:p>
        </p:txBody>
      </p:sp>
      <p:pic>
        <p:nvPicPr>
          <p:cNvPr id="3" name="Picture 2" descr="Cover image for Emergency Care and Transportation of the Sick and Injured, Twelfth Edition.">
            <a:extLst>
              <a:ext uri="{FF2B5EF4-FFF2-40B4-BE49-F238E27FC236}">
                <a16:creationId xmlns:a16="http://schemas.microsoft.com/office/drawing/2014/main" id="{E3E2C1C0-F1DD-4F49-A002-8D199E3C6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2082333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Neonates and Infants </a:t>
            </a:r>
            <a:r>
              <a:rPr lang="en-US" altLang="en-US" sz="2000" b="0" dirty="0"/>
              <a:t>(6 of 11)</a:t>
            </a:r>
            <a:endParaRPr lang="en-US" dirty="0"/>
          </a:p>
        </p:txBody>
      </p:sp>
      <p:pic>
        <p:nvPicPr>
          <p:cNvPr id="2050" name="Picture 2" descr="&quot;Superior view: The Anterior fontanelle is diamond- shaped gap at the top of the skull. The Posterior fontanelle is triangular and located at the crown. Lateral view: The Sphenoidal fontanelle at the temple, and the Mastoid fontanelle at the back of the ear are shown.&#10;&quot;&#10;" title="Illustrations of the skull of a child in superior and lateral view, with the fontanelle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520" y="1476375"/>
            <a:ext cx="7853680" cy="34089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96907" y="4910733"/>
            <a:ext cx="2436821" cy="369332"/>
          </a:xfrm>
          <a:prstGeom prst="rect">
            <a:avLst/>
          </a:prstGeom>
        </p:spPr>
        <p:txBody>
          <a:bodyPr wrap="none">
            <a:spAutoFit/>
          </a:bodyPr>
          <a:lstStyle/>
          <a:p>
            <a:r>
              <a:rPr lang="en-US" b="1" dirty="0"/>
              <a:t>FIGURE 7-2 </a:t>
            </a:r>
            <a:r>
              <a:rPr lang="en-US" dirty="0" err="1"/>
              <a:t>Fontanelles</a:t>
            </a:r>
            <a:r>
              <a:rPr lang="en-US" dirty="0"/>
              <a:t>.</a:t>
            </a:r>
          </a:p>
        </p:txBody>
      </p:sp>
      <p:sp>
        <p:nvSpPr>
          <p:cNvPr id="5" name="Rectangle 4"/>
          <p:cNvSpPr/>
          <p:nvPr/>
        </p:nvSpPr>
        <p:spPr>
          <a:xfrm>
            <a:off x="2181667" y="529637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a:t>Neonates and Infants </a:t>
            </a:r>
            <a:r>
              <a:rPr lang="en-US" altLang="en-US" sz="2000" b="0" dirty="0"/>
              <a:t>(7 of 11)</a:t>
            </a:r>
            <a:endParaRPr lang="en-US" dirty="0"/>
          </a:p>
        </p:txBody>
      </p:sp>
      <p:sp>
        <p:nvSpPr>
          <p:cNvPr id="3" name="Content Placeholder 2">
            <a:extLst>
              <a:ext uri="{FF2B5EF4-FFF2-40B4-BE49-F238E27FC236}">
                <a16:creationId xmlns:a16="http://schemas.microsoft.com/office/drawing/2014/main" id="{088554A6-D8DF-4897-9056-0D89CF89F90C}"/>
              </a:ext>
            </a:extLst>
          </p:cNvPr>
          <p:cNvSpPr>
            <a:spLocks noGrp="1"/>
          </p:cNvSpPr>
          <p:nvPr>
            <p:ph idx="1"/>
          </p:nvPr>
        </p:nvSpPr>
        <p:spPr/>
        <p:txBody>
          <a:bodyPr/>
          <a:lstStyle/>
          <a:p>
            <a:r>
              <a:rPr lang="en-US" dirty="0"/>
              <a:t>Nervous system (cont’d)</a:t>
            </a:r>
          </a:p>
          <a:p>
            <a:pPr lvl="1"/>
            <a:r>
              <a:rPr lang="en-US" dirty="0"/>
              <a:t>2 months of age: tracking objects with their eyes and recognize familiar faces</a:t>
            </a:r>
          </a:p>
          <a:p>
            <a:pPr lvl="1"/>
            <a:r>
              <a:rPr lang="en-US" dirty="0"/>
              <a:t>6 months of age: sitting upright and babbling</a:t>
            </a:r>
          </a:p>
          <a:p>
            <a:pPr lvl="1"/>
            <a:r>
              <a:rPr lang="en-US" dirty="0"/>
              <a:t>12 months of age: walking with minimal assistance</a:t>
            </a:r>
          </a:p>
        </p:txBody>
      </p:sp>
    </p:spTree>
    <p:extLst>
      <p:ext uri="{BB962C8B-B14F-4D97-AF65-F5344CB8AC3E}">
        <p14:creationId xmlns:p14="http://schemas.microsoft.com/office/powerpoint/2010/main" val="1654050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9EFF-1798-4516-A8D7-F4EFCE452FB5}"/>
              </a:ext>
            </a:extLst>
          </p:cNvPr>
          <p:cNvSpPr>
            <a:spLocks noGrp="1"/>
          </p:cNvSpPr>
          <p:nvPr>
            <p:ph type="title"/>
          </p:nvPr>
        </p:nvSpPr>
        <p:spPr/>
        <p:txBody>
          <a:bodyPr/>
          <a:lstStyle/>
          <a:p>
            <a:r>
              <a:rPr lang="en-US" altLang="en-US" dirty="0"/>
              <a:t>Neonates and Infants </a:t>
            </a:r>
            <a:r>
              <a:rPr lang="en-US" altLang="en-US" sz="2000" b="0" dirty="0"/>
              <a:t>(8 of 11)</a:t>
            </a:r>
            <a:endParaRPr lang="en-US" sz="2000" dirty="0"/>
          </a:p>
        </p:txBody>
      </p:sp>
      <p:sp>
        <p:nvSpPr>
          <p:cNvPr id="3" name="Content Placeholder 2">
            <a:extLst>
              <a:ext uri="{FF2B5EF4-FFF2-40B4-BE49-F238E27FC236}">
                <a16:creationId xmlns:a16="http://schemas.microsoft.com/office/drawing/2014/main" id="{088554A6-D8DF-4897-9056-0D89CF89F90C}"/>
              </a:ext>
            </a:extLst>
          </p:cNvPr>
          <p:cNvSpPr>
            <a:spLocks noGrp="1"/>
          </p:cNvSpPr>
          <p:nvPr>
            <p:ph idx="1"/>
          </p:nvPr>
        </p:nvSpPr>
        <p:spPr/>
        <p:txBody>
          <a:bodyPr/>
          <a:lstStyle/>
          <a:p>
            <a:r>
              <a:rPr lang="en-US" dirty="0"/>
              <a:t>Immune system</a:t>
            </a:r>
          </a:p>
          <a:p>
            <a:pPr lvl="1"/>
            <a:r>
              <a:rPr lang="en-US" dirty="0"/>
              <a:t>Maintains some of the mother’s immunities</a:t>
            </a:r>
          </a:p>
          <a:p>
            <a:pPr lvl="1"/>
            <a:r>
              <a:rPr lang="en-US" dirty="0"/>
              <a:t>Infants can also receive antibodies via breastfeeding.</a:t>
            </a:r>
          </a:p>
        </p:txBody>
      </p:sp>
    </p:spTree>
    <p:extLst>
      <p:ext uri="{BB962C8B-B14F-4D97-AF65-F5344CB8AC3E}">
        <p14:creationId xmlns:p14="http://schemas.microsoft.com/office/powerpoint/2010/main" val="334031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Neonates and Infants </a:t>
            </a:r>
            <a:r>
              <a:rPr lang="en-US" altLang="en-US" sz="2000" b="0" dirty="0"/>
              <a:t>(9 of 11)</a:t>
            </a:r>
            <a:endParaRPr lang="en-US" dirty="0"/>
          </a:p>
        </p:txBody>
      </p:sp>
      <p:sp>
        <p:nvSpPr>
          <p:cNvPr id="14339" name="Content Placeholder 2"/>
          <p:cNvSpPr>
            <a:spLocks noGrp="1"/>
          </p:cNvSpPr>
          <p:nvPr>
            <p:ph idx="1"/>
          </p:nvPr>
        </p:nvSpPr>
        <p:spPr>
          <a:xfrm>
            <a:off x="911226" y="1476375"/>
            <a:ext cx="4178352" cy="4800600"/>
          </a:xfrm>
        </p:spPr>
        <p:txBody>
          <a:bodyPr rIns="228600"/>
          <a:lstStyle/>
          <a:p>
            <a:pPr eaLnBrk="1" hangingPunct="1">
              <a:spcBef>
                <a:spcPct val="35000"/>
              </a:spcBef>
            </a:pPr>
            <a:r>
              <a:rPr lang="en-US" altLang="en-US" dirty="0"/>
              <a:t>Psychosocial changes</a:t>
            </a:r>
          </a:p>
          <a:p>
            <a:pPr lvl="1" eaLnBrk="1" hangingPunct="1">
              <a:spcBef>
                <a:spcPct val="35000"/>
              </a:spcBef>
            </a:pPr>
            <a:r>
              <a:rPr lang="en-US" altLang="en-US" dirty="0"/>
              <a:t>Begin at birth and evolve as the infant interacts with the environment</a:t>
            </a:r>
          </a:p>
          <a:p>
            <a:pPr lvl="1" eaLnBrk="1" hangingPunct="1">
              <a:spcBef>
                <a:spcPct val="35000"/>
              </a:spcBef>
            </a:pPr>
            <a:endParaRPr lang="en-US" altLang="en-US" dirty="0"/>
          </a:p>
        </p:txBody>
      </p:sp>
      <p:pic>
        <p:nvPicPr>
          <p:cNvPr id="3074" name="Picture 2" descr="The table shows two columns and eleven rows. The column headers are age and characteristic. Row entries are as follows. Row 1. 2 months: Recognizes familiar faces; uses eyes to track objects and people. Row 2. 3 months: Brings objects to the mouth; smiles and frowns. Row 3. 4 months: Reaches arms out to people; drools. Row 4. 5 months: Sleeps throughout the night; distinguishes family members from strangers. Row 5. 6 months: Begins teething; sits upright; speaks one-syllable words. Row 6. 7 months: Afraid of strangers; displays mood swings. Row 7. 8 months: Responds to “no”; can sit alone; plays peek-a-boo. Row 8. 9 months: Pulls self up to stand; explores objects by placing them in his or her mouth. Row 9. 10 months: Responds to his or her name; crawls efficiently. Row 10. 11 months: Begins to walk without assistance; becomes frustrated by restrictions. Row 11. 12 months: Knows his or her name; walks.&#10;" title="A table is titled noticeable characteristics at various 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7069" y="1477963"/>
            <a:ext cx="2998788" cy="51387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Neonates and Infants </a:t>
            </a:r>
            <a:r>
              <a:rPr lang="en-US" altLang="en-US" sz="2000" b="0" dirty="0"/>
              <a:t>(10 of 11)</a:t>
            </a:r>
            <a:endParaRPr lang="en-US" dirty="0"/>
          </a:p>
        </p:txBody>
      </p:sp>
      <p:sp>
        <p:nvSpPr>
          <p:cNvPr id="15363" name="Content Placeholder 2"/>
          <p:cNvSpPr>
            <a:spLocks noGrp="1"/>
          </p:cNvSpPr>
          <p:nvPr>
            <p:ph idx="1"/>
          </p:nvPr>
        </p:nvSpPr>
        <p:spPr/>
        <p:txBody>
          <a:bodyPr rIns="228600"/>
          <a:lstStyle/>
          <a:p>
            <a:pPr eaLnBrk="1" hangingPunct="1">
              <a:spcBef>
                <a:spcPct val="35000"/>
              </a:spcBef>
            </a:pPr>
            <a:r>
              <a:rPr lang="en-US" altLang="en-US"/>
              <a:t>Psychosocial changes (cont’d)</a:t>
            </a:r>
          </a:p>
          <a:p>
            <a:pPr lvl="1" eaLnBrk="1" hangingPunct="1">
              <a:spcBef>
                <a:spcPct val="35000"/>
              </a:spcBef>
            </a:pPr>
            <a:r>
              <a:rPr lang="en-US" altLang="en-US"/>
              <a:t>Crying is the main method of communicating distress.</a:t>
            </a:r>
          </a:p>
          <a:p>
            <a:pPr lvl="1" eaLnBrk="1" hangingPunct="1">
              <a:spcBef>
                <a:spcPct val="35000"/>
              </a:spcBef>
            </a:pPr>
            <a:r>
              <a:rPr lang="en-US" altLang="en-US"/>
              <a:t>Infants develop relationships with their parents or caregivers at different rates.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Neonates and Infants </a:t>
            </a:r>
            <a:r>
              <a:rPr lang="en-US" altLang="en-US" sz="2000" b="0" dirty="0"/>
              <a:t>(11 of 11)</a:t>
            </a:r>
            <a:endParaRPr lang="en-US" dirty="0"/>
          </a:p>
        </p:txBody>
      </p:sp>
      <p:sp>
        <p:nvSpPr>
          <p:cNvPr id="16387" name="Content Placeholder 2"/>
          <p:cNvSpPr>
            <a:spLocks noGrp="1"/>
          </p:cNvSpPr>
          <p:nvPr>
            <p:ph idx="1"/>
          </p:nvPr>
        </p:nvSpPr>
        <p:spPr/>
        <p:txBody>
          <a:bodyPr rIns="228600"/>
          <a:lstStyle/>
          <a:p>
            <a:pPr eaLnBrk="1" hangingPunct="1">
              <a:spcBef>
                <a:spcPct val="35000"/>
              </a:spcBef>
            </a:pPr>
            <a:r>
              <a:rPr lang="en-US" altLang="en-US" dirty="0"/>
              <a:t>Psychosocial changes (cont’d)</a:t>
            </a:r>
          </a:p>
          <a:p>
            <a:pPr lvl="1" eaLnBrk="1" hangingPunct="1">
              <a:spcBef>
                <a:spcPct val="35000"/>
              </a:spcBef>
            </a:pPr>
            <a:r>
              <a:rPr lang="en-US" altLang="en-US" dirty="0"/>
              <a:t>Bonding is based on a secure attachment.</a:t>
            </a:r>
          </a:p>
          <a:p>
            <a:pPr lvl="1" eaLnBrk="1" hangingPunct="1">
              <a:spcBef>
                <a:spcPct val="35000"/>
              </a:spcBef>
            </a:pPr>
            <a:r>
              <a:rPr lang="en-US" altLang="en-US" dirty="0"/>
              <a:t>Anxious-avoidant attachment is found in infants who are repeatedly rejected.</a:t>
            </a:r>
          </a:p>
          <a:p>
            <a:pPr lvl="1" eaLnBrk="1" hangingPunct="1">
              <a:spcBef>
                <a:spcPct val="35000"/>
              </a:spcBef>
            </a:pPr>
            <a:r>
              <a:rPr lang="en-US" altLang="en-US" dirty="0"/>
              <a:t>Separation anxiety is common in older infants.</a:t>
            </a:r>
          </a:p>
          <a:p>
            <a:pPr lvl="1" eaLnBrk="1" hangingPunct="1">
              <a:spcBef>
                <a:spcPct val="35000"/>
              </a:spcBef>
            </a:pPr>
            <a:r>
              <a:rPr lang="en-US" altLang="en-US" dirty="0"/>
              <a:t>Trust and mistrust involves an infant’s needs being met.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lnSpc>
                <a:spcPct val="85000"/>
              </a:lnSpc>
            </a:pPr>
            <a:r>
              <a:rPr lang="en-US" altLang="en-US" dirty="0"/>
              <a:t>Toddlers and Preschoolers </a:t>
            </a:r>
            <a:r>
              <a:rPr lang="en-US" altLang="en-US" sz="2000" b="0" dirty="0"/>
              <a:t>(1 of 4)</a:t>
            </a:r>
            <a:endParaRPr lang="en-US" altLang="en-US" sz="2800" b="0" dirty="0"/>
          </a:p>
        </p:txBody>
      </p:sp>
      <p:sp>
        <p:nvSpPr>
          <p:cNvPr id="17411" name="Content Placeholder 2"/>
          <p:cNvSpPr>
            <a:spLocks noGrp="1"/>
          </p:cNvSpPr>
          <p:nvPr>
            <p:ph idx="1"/>
          </p:nvPr>
        </p:nvSpPr>
        <p:spPr>
          <a:xfrm>
            <a:off x="911225" y="1476375"/>
            <a:ext cx="5164042" cy="4800600"/>
          </a:xfrm>
        </p:spPr>
        <p:txBody>
          <a:bodyPr rIns="228600"/>
          <a:lstStyle/>
          <a:p>
            <a:pPr eaLnBrk="1" hangingPunct="1">
              <a:spcBef>
                <a:spcPct val="35000"/>
              </a:spcBef>
            </a:pPr>
            <a:r>
              <a:rPr lang="en-US" altLang="en-US" dirty="0"/>
              <a:t>The cardiovascular system of a toddler (1 to 3 years) or preschooler (4 to 6 years) is not dramatically different from an adult.</a:t>
            </a:r>
          </a:p>
        </p:txBody>
      </p:sp>
      <p:pic>
        <p:nvPicPr>
          <p:cNvPr id="4098" name="Picture 2" descr="A photo of a small child walking unsteadil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5160" y="1476375"/>
            <a:ext cx="2895600" cy="40227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64680" y="5514340"/>
            <a:ext cx="4196598" cy="369332"/>
          </a:xfrm>
          <a:prstGeom prst="rect">
            <a:avLst/>
          </a:prstGeom>
        </p:spPr>
        <p:txBody>
          <a:bodyPr wrap="none">
            <a:spAutoFit/>
          </a:bodyPr>
          <a:lstStyle/>
          <a:p>
            <a:r>
              <a:rPr lang="en-US" b="1" dirty="0"/>
              <a:t>FIGURE 7-4 </a:t>
            </a:r>
            <a:r>
              <a:rPr lang="en-US" dirty="0"/>
              <a:t>A toddler is 1 to 3 years of age.</a:t>
            </a:r>
          </a:p>
        </p:txBody>
      </p:sp>
      <p:sp>
        <p:nvSpPr>
          <p:cNvPr id="3" name="Rectangle 2"/>
          <p:cNvSpPr/>
          <p:nvPr/>
        </p:nvSpPr>
        <p:spPr>
          <a:xfrm>
            <a:off x="6964680" y="5824498"/>
            <a:ext cx="135646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EML/Shutterstock.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nSpc>
                <a:spcPct val="85000"/>
              </a:lnSpc>
            </a:pPr>
            <a:r>
              <a:rPr lang="en-US" altLang="en-US" dirty="0"/>
              <a:t>Toddlers and Preschoolers </a:t>
            </a:r>
            <a:r>
              <a:rPr lang="en-US" altLang="en-US" sz="2000" b="0" dirty="0"/>
              <a:t>(2 of 4)</a:t>
            </a:r>
            <a:endParaRPr lang="en-US" altLang="en-US" sz="2800" b="0" dirty="0"/>
          </a:p>
        </p:txBody>
      </p:sp>
      <p:sp>
        <p:nvSpPr>
          <p:cNvPr id="18435" name="Content Placeholder 2"/>
          <p:cNvSpPr>
            <a:spLocks noGrp="1"/>
          </p:cNvSpPr>
          <p:nvPr>
            <p:ph idx="1"/>
          </p:nvPr>
        </p:nvSpPr>
        <p:spPr>
          <a:xfrm>
            <a:off x="911225" y="1476375"/>
            <a:ext cx="5791200" cy="4800600"/>
          </a:xfrm>
        </p:spPr>
        <p:txBody>
          <a:bodyPr rIns="228600"/>
          <a:lstStyle/>
          <a:p>
            <a:pPr>
              <a:spcBef>
                <a:spcPct val="35000"/>
              </a:spcBef>
            </a:pPr>
            <a:r>
              <a:rPr lang="en-US" altLang="en-US" dirty="0"/>
              <a:t>Preschoolers (3 to 6 years)</a:t>
            </a:r>
          </a:p>
          <a:p>
            <a:pPr lvl="1">
              <a:spcBef>
                <a:spcPct val="35000"/>
              </a:spcBef>
            </a:pPr>
            <a:r>
              <a:rPr lang="en-US" altLang="en-US" dirty="0"/>
              <a:t>Pulse: 80 to 140 beats/min</a:t>
            </a:r>
          </a:p>
          <a:p>
            <a:pPr lvl="1">
              <a:spcBef>
                <a:spcPct val="35000"/>
              </a:spcBef>
            </a:pPr>
            <a:r>
              <a:rPr lang="en-US" altLang="en-US" dirty="0"/>
              <a:t>Respiratory rate: 20 to 25 breaths/min</a:t>
            </a:r>
          </a:p>
          <a:p>
            <a:pPr lvl="1">
              <a:spcBef>
                <a:spcPct val="35000"/>
              </a:spcBef>
            </a:pPr>
            <a:r>
              <a:rPr lang="en-US" altLang="en-US" dirty="0"/>
              <a:t>Systolic blood pressure: 80 to 100 mm Hg</a:t>
            </a:r>
          </a:p>
        </p:txBody>
      </p:sp>
      <p:pic>
        <p:nvPicPr>
          <p:cNvPr id="5122" name="Picture 2" descr="A photo of a small girl walking and smil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443" y="1438275"/>
            <a:ext cx="2895600" cy="45053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842443" y="5981700"/>
            <a:ext cx="4623830" cy="369332"/>
          </a:xfrm>
          <a:prstGeom prst="rect">
            <a:avLst/>
          </a:prstGeom>
        </p:spPr>
        <p:txBody>
          <a:bodyPr wrap="none">
            <a:spAutoFit/>
          </a:bodyPr>
          <a:lstStyle/>
          <a:p>
            <a:r>
              <a:rPr lang="en-US" b="1" dirty="0"/>
              <a:t>FIGURE 7-5 </a:t>
            </a:r>
            <a:r>
              <a:rPr lang="en-US" dirty="0"/>
              <a:t>A preschooler is 3 to 6 years of age.</a:t>
            </a:r>
          </a:p>
        </p:txBody>
      </p:sp>
      <p:sp>
        <p:nvSpPr>
          <p:cNvPr id="3" name="Rectangle 2"/>
          <p:cNvSpPr/>
          <p:nvPr/>
        </p:nvSpPr>
        <p:spPr>
          <a:xfrm>
            <a:off x="6842443" y="6305312"/>
            <a:ext cx="2095445"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Maxim </a:t>
            </a:r>
            <a:r>
              <a:rPr lang="en-US" sz="1000" dirty="0" err="1">
                <a:latin typeface="Arial" panose="020B0604020202020204" pitchFamily="34" charset="0"/>
                <a:cs typeface="Arial" panose="020B0604020202020204" pitchFamily="34" charset="0"/>
              </a:rPr>
              <a:t>Bolotnikov</a:t>
            </a:r>
            <a:r>
              <a:rPr lang="en-US" sz="1000" dirty="0">
                <a:latin typeface="Arial" panose="020B0604020202020204" pitchFamily="34" charset="0"/>
                <a:cs typeface="Arial" panose="020B0604020202020204" pitchFamily="34" charset="0"/>
              </a:rPr>
              <a:t>/Shutterstock.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lnSpc>
                <a:spcPct val="85000"/>
              </a:lnSpc>
            </a:pPr>
            <a:r>
              <a:rPr lang="en-US" altLang="en-US" dirty="0"/>
              <a:t>Toddlers and Preschoolers </a:t>
            </a:r>
            <a:r>
              <a:rPr lang="en-US" altLang="en-US" sz="2000" b="0" dirty="0"/>
              <a:t>(3 of 4)</a:t>
            </a:r>
            <a:endParaRPr lang="en-US" altLang="en-US" sz="2800" b="0" dirty="0"/>
          </a:p>
        </p:txBody>
      </p:sp>
      <p:sp>
        <p:nvSpPr>
          <p:cNvPr id="19459" name="Content Placeholder 2"/>
          <p:cNvSpPr>
            <a:spLocks noGrp="1"/>
          </p:cNvSpPr>
          <p:nvPr>
            <p:ph idx="1"/>
          </p:nvPr>
        </p:nvSpPr>
        <p:spPr/>
        <p:txBody>
          <a:bodyPr rIns="228600"/>
          <a:lstStyle/>
          <a:p>
            <a:pPr eaLnBrk="1" hangingPunct="1">
              <a:spcBef>
                <a:spcPct val="35000"/>
              </a:spcBef>
            </a:pPr>
            <a:r>
              <a:rPr lang="en-US" altLang="en-US" dirty="0"/>
              <a:t>Preschoolers (cont’d)</a:t>
            </a:r>
          </a:p>
          <a:p>
            <a:pPr lvl="1" eaLnBrk="1" hangingPunct="1">
              <a:spcBef>
                <a:spcPct val="35000"/>
              </a:spcBef>
            </a:pPr>
            <a:r>
              <a:rPr lang="en-US" altLang="en-US" dirty="0"/>
              <a:t>Do not have well-developed lung musculature</a:t>
            </a:r>
          </a:p>
          <a:p>
            <a:pPr lvl="1" eaLnBrk="1" hangingPunct="1">
              <a:spcBef>
                <a:spcPct val="35000"/>
              </a:spcBef>
            </a:pPr>
            <a:r>
              <a:rPr lang="en-US" altLang="en-US" dirty="0"/>
              <a:t>Weight gain should level off.</a:t>
            </a:r>
          </a:p>
          <a:p>
            <a:pPr lvl="1" eaLnBrk="1" hangingPunct="1">
              <a:spcBef>
                <a:spcPct val="35000"/>
              </a:spcBef>
            </a:pPr>
            <a:r>
              <a:rPr lang="en-US" altLang="en-US" dirty="0"/>
              <a:t>Passive immunity is lost.</a:t>
            </a:r>
          </a:p>
          <a:p>
            <a:pPr lvl="1" eaLnBrk="1" hangingPunct="1">
              <a:spcBef>
                <a:spcPct val="35000"/>
              </a:spcBef>
            </a:pPr>
            <a:r>
              <a:rPr lang="en-US" altLang="en-US" dirty="0"/>
              <a:t>Neuromuscular growth also makes considerable progress at this age.</a:t>
            </a:r>
          </a:p>
          <a:p>
            <a:pPr lvl="1" eaLnBrk="1" hangingPunct="1">
              <a:spcBef>
                <a:spcPct val="35000"/>
              </a:spcBef>
            </a:pPr>
            <a:r>
              <a:rPr lang="en-US" altLang="en-US" dirty="0"/>
              <a:t>Average age for completion of toilet training is 28 months. </a:t>
            </a:r>
          </a:p>
          <a:p>
            <a:pPr lvl="1" eaLnBrk="1" hangingPunct="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lnSpc>
                <a:spcPct val="85000"/>
              </a:lnSpc>
            </a:pPr>
            <a:r>
              <a:rPr lang="en-US" altLang="en-US" dirty="0"/>
              <a:t>Toddlers and Preschoolers </a:t>
            </a:r>
            <a:r>
              <a:rPr lang="en-US" altLang="en-US" sz="2000" b="0" dirty="0"/>
              <a:t>(4 of 4)</a:t>
            </a:r>
            <a:endParaRPr lang="en-US" altLang="en-US" sz="2800" b="0" dirty="0"/>
          </a:p>
        </p:txBody>
      </p:sp>
      <p:sp>
        <p:nvSpPr>
          <p:cNvPr id="20483" name="Content Placeholder 2"/>
          <p:cNvSpPr>
            <a:spLocks noGrp="1"/>
          </p:cNvSpPr>
          <p:nvPr>
            <p:ph idx="1"/>
          </p:nvPr>
        </p:nvSpPr>
        <p:spPr/>
        <p:txBody>
          <a:bodyPr rIns="228600"/>
          <a:lstStyle/>
          <a:p>
            <a:pPr eaLnBrk="1" hangingPunct="1">
              <a:spcBef>
                <a:spcPct val="35000"/>
              </a:spcBef>
            </a:pPr>
            <a:r>
              <a:rPr lang="en-US" altLang="en-US"/>
              <a:t>Psychosocial changes</a:t>
            </a:r>
          </a:p>
          <a:p>
            <a:pPr lvl="1" eaLnBrk="1" hangingPunct="1">
              <a:spcBef>
                <a:spcPct val="35000"/>
              </a:spcBef>
            </a:pPr>
            <a:r>
              <a:rPr lang="en-US" altLang="en-US"/>
              <a:t>Learn to speak and express themselves</a:t>
            </a:r>
          </a:p>
          <a:p>
            <a:pPr lvl="1" eaLnBrk="1" hangingPunct="1">
              <a:spcBef>
                <a:spcPct val="35000"/>
              </a:spcBef>
            </a:pPr>
            <a:r>
              <a:rPr lang="en-US" altLang="en-US"/>
              <a:t>Master basic language</a:t>
            </a:r>
            <a:r>
              <a:rPr lang="en-US" altLang="en-US" b="1">
                <a:solidFill>
                  <a:srgbClr val="D7DF23"/>
                </a:solidFill>
              </a:rPr>
              <a:t> </a:t>
            </a:r>
          </a:p>
          <a:p>
            <a:pPr lvl="1" eaLnBrk="1" hangingPunct="1">
              <a:spcBef>
                <a:spcPct val="35000"/>
              </a:spcBef>
            </a:pPr>
            <a:r>
              <a:rPr lang="en-US" altLang="en-US"/>
              <a:t>Interact and play</a:t>
            </a:r>
            <a:r>
              <a:rPr lang="en-US" altLang="en-US">
                <a:solidFill>
                  <a:srgbClr val="D7DF23"/>
                </a:solidFill>
              </a:rPr>
              <a:t> </a:t>
            </a:r>
            <a:r>
              <a:rPr lang="en-US" altLang="en-US"/>
              <a:t>games with other children</a:t>
            </a:r>
          </a:p>
          <a:p>
            <a:pPr lvl="1" eaLnBrk="1" hangingPunct="1">
              <a:spcBef>
                <a:spcPct val="35000"/>
              </a:spcBef>
            </a:pPr>
            <a:r>
              <a:rPr lang="en-US" altLang="en-US"/>
              <a:t>Begin to understand cause and effect</a:t>
            </a:r>
          </a:p>
          <a:p>
            <a:pPr lvl="1" eaLnBrk="1" hangingPunct="1">
              <a:spcBef>
                <a:spcPct val="35000"/>
              </a:spcBef>
            </a:pPr>
            <a:r>
              <a:rPr lang="en-US" altLang="en-US"/>
              <a:t>Learn to recognize gender differences by observing role models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2)</a:t>
            </a:r>
            <a:endParaRPr lang="en-US" altLang="en-US" sz="2800" b="0" dirty="0"/>
          </a:p>
        </p:txBody>
      </p:sp>
      <p:sp>
        <p:nvSpPr>
          <p:cNvPr id="4099" name="Rectangle 3"/>
          <p:cNvSpPr>
            <a:spLocks noGrp="1" noChangeArrowheads="1"/>
          </p:cNvSpPr>
          <p:nvPr>
            <p:ph idx="1"/>
          </p:nvPr>
        </p:nvSpPr>
        <p:spPr/>
        <p:txBody>
          <a:bodyPr rIns="228600"/>
          <a:lstStyle/>
          <a:p>
            <a:pPr marL="0" indent="0" eaLnBrk="1" hangingPunct="1">
              <a:buFontTx/>
              <a:buNone/>
            </a:pPr>
            <a:r>
              <a:rPr lang="en-US" altLang="en-US" b="1" dirty="0"/>
              <a:t>Preparatory</a:t>
            </a:r>
          </a:p>
          <a:p>
            <a:pPr marL="0" indent="0" eaLnBrk="1" hangingPunct="1">
              <a:spcBef>
                <a:spcPct val="35000"/>
              </a:spcBef>
              <a:buFontTx/>
              <a:buNone/>
            </a:pPr>
            <a:r>
              <a:rPr lang="en-US" altLang="en-US" dirty="0"/>
              <a:t>Applies fundamental knowledge of the emergency medical services (EMS) system; safety/well-being of the emergency medical technician (EMT), medical/legal, and ethical issues to the provision of emergency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nSpc>
                <a:spcPct val="85000"/>
              </a:lnSpc>
            </a:pPr>
            <a:r>
              <a:rPr lang="en-US" altLang="en-US" dirty="0"/>
              <a:t>School-Age Children </a:t>
            </a:r>
            <a:r>
              <a:rPr lang="en-US" altLang="en-US" sz="2000" b="0" dirty="0"/>
              <a:t>(1 of 3)</a:t>
            </a:r>
            <a:endParaRPr lang="en-US" altLang="en-US" sz="2800" b="0" dirty="0"/>
          </a:p>
        </p:txBody>
      </p:sp>
      <p:sp>
        <p:nvSpPr>
          <p:cNvPr id="21507" name="Content Placeholder 2"/>
          <p:cNvSpPr>
            <a:spLocks noGrp="1"/>
          </p:cNvSpPr>
          <p:nvPr>
            <p:ph idx="1"/>
          </p:nvPr>
        </p:nvSpPr>
        <p:spPr>
          <a:xfrm>
            <a:off x="4978400" y="1447800"/>
            <a:ext cx="6299200" cy="4800600"/>
          </a:xfrm>
        </p:spPr>
        <p:txBody>
          <a:bodyPr rIns="228600"/>
          <a:lstStyle/>
          <a:p>
            <a:pPr>
              <a:spcBef>
                <a:spcPct val="35000"/>
              </a:spcBef>
            </a:pPr>
            <a:r>
              <a:rPr lang="en-US" altLang="en-US" dirty="0"/>
              <a:t>6 to 12 years</a:t>
            </a:r>
          </a:p>
          <a:p>
            <a:pPr>
              <a:spcBef>
                <a:spcPct val="35000"/>
              </a:spcBef>
            </a:pPr>
            <a:r>
              <a:rPr lang="en-US" altLang="en-US" dirty="0"/>
              <a:t>Physical traits and functions continue to mature at a rapid rate</a:t>
            </a:r>
          </a:p>
        </p:txBody>
      </p:sp>
      <p:pic>
        <p:nvPicPr>
          <p:cNvPr id="6146" name="Picture 2" descr="A photo of a young girl walking in a field.&#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76375"/>
            <a:ext cx="2895600" cy="4181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6" y="5674876"/>
            <a:ext cx="3065030" cy="646331"/>
          </a:xfrm>
          <a:prstGeom prst="rect">
            <a:avLst/>
          </a:prstGeom>
        </p:spPr>
        <p:txBody>
          <a:bodyPr wrap="square">
            <a:spAutoFit/>
          </a:bodyPr>
          <a:lstStyle/>
          <a:p>
            <a:r>
              <a:rPr lang="en-US" b="1" dirty="0"/>
              <a:t>FIGURE 7-7 </a:t>
            </a:r>
            <a:r>
              <a:rPr lang="en-US" dirty="0"/>
              <a:t>A school-age child is 6 to 12 years of age.</a:t>
            </a:r>
          </a:p>
        </p:txBody>
      </p:sp>
      <p:sp>
        <p:nvSpPr>
          <p:cNvPr id="3" name="Rectangle 2"/>
          <p:cNvSpPr/>
          <p:nvPr/>
        </p:nvSpPr>
        <p:spPr>
          <a:xfrm>
            <a:off x="911225" y="6310908"/>
            <a:ext cx="1532792"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Trout55/Shutterstock.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nSpc>
                <a:spcPct val="85000"/>
              </a:lnSpc>
            </a:pPr>
            <a:r>
              <a:rPr lang="en-US" altLang="en-US" dirty="0"/>
              <a:t>School-Age Children </a:t>
            </a:r>
            <a:r>
              <a:rPr lang="en-US" altLang="en-US" sz="2000" b="0" dirty="0"/>
              <a:t>(2 of 3)</a:t>
            </a:r>
            <a:endParaRPr lang="en-US" altLang="en-US" sz="2800" b="0" dirty="0"/>
          </a:p>
        </p:txBody>
      </p:sp>
      <p:sp>
        <p:nvSpPr>
          <p:cNvPr id="22531" name="Content Placeholder 2"/>
          <p:cNvSpPr>
            <a:spLocks noGrp="1"/>
          </p:cNvSpPr>
          <p:nvPr>
            <p:ph idx="1"/>
          </p:nvPr>
        </p:nvSpPr>
        <p:spPr/>
        <p:txBody>
          <a:bodyPr rIns="228600"/>
          <a:lstStyle/>
          <a:p>
            <a:pPr>
              <a:spcBef>
                <a:spcPct val="35000"/>
              </a:spcBef>
            </a:pPr>
            <a:r>
              <a:rPr lang="en-US" altLang="en-US" dirty="0"/>
              <a:t>Growth of 4 lb and 2.5 inches each year</a:t>
            </a:r>
          </a:p>
          <a:p>
            <a:pPr>
              <a:spcBef>
                <a:spcPct val="35000"/>
              </a:spcBef>
            </a:pPr>
            <a:r>
              <a:rPr lang="en-US" altLang="en-US" dirty="0"/>
              <a:t>Permanent teeth come in.</a:t>
            </a:r>
          </a:p>
          <a:p>
            <a:pPr>
              <a:spcBef>
                <a:spcPct val="35000"/>
              </a:spcBef>
            </a:pPr>
            <a:r>
              <a:rPr lang="en-US" altLang="en-US" dirty="0"/>
              <a:t>Brain activity increases in both hemispheres.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nSpc>
                <a:spcPct val="85000"/>
              </a:lnSpc>
            </a:pPr>
            <a:r>
              <a:rPr lang="en-US" altLang="en-US" dirty="0"/>
              <a:t>School-Age Children </a:t>
            </a:r>
            <a:r>
              <a:rPr lang="en-US" altLang="en-US" sz="2000" b="0" dirty="0"/>
              <a:t>(3 of 3)</a:t>
            </a:r>
            <a:endParaRPr lang="en-US" altLang="en-US" sz="2800" b="0" dirty="0"/>
          </a:p>
        </p:txBody>
      </p:sp>
      <p:sp>
        <p:nvSpPr>
          <p:cNvPr id="23555" name="Content Placeholder 2"/>
          <p:cNvSpPr>
            <a:spLocks noGrp="1"/>
          </p:cNvSpPr>
          <p:nvPr>
            <p:ph idx="1"/>
          </p:nvPr>
        </p:nvSpPr>
        <p:spPr/>
        <p:txBody>
          <a:bodyPr rIns="228600"/>
          <a:lstStyle/>
          <a:p>
            <a:pPr>
              <a:spcBef>
                <a:spcPct val="35000"/>
              </a:spcBef>
            </a:pPr>
            <a:r>
              <a:rPr lang="en-US" altLang="en-US" dirty="0"/>
              <a:t>Psychosocial changes</a:t>
            </a:r>
          </a:p>
          <a:p>
            <a:pPr lvl="1">
              <a:spcBef>
                <a:spcPct val="35000"/>
              </a:spcBef>
            </a:pPr>
            <a:r>
              <a:rPr lang="en-US" altLang="en-US" dirty="0"/>
              <a:t>Preconventional reasoning: children act to avoid punishment and get what they want.</a:t>
            </a:r>
          </a:p>
          <a:p>
            <a:pPr lvl="1">
              <a:spcBef>
                <a:spcPct val="35000"/>
              </a:spcBef>
            </a:pPr>
            <a:r>
              <a:rPr lang="en-US" altLang="en-US" dirty="0"/>
              <a:t>Conventional reasoning: children look for approval from peers and society.</a:t>
            </a:r>
          </a:p>
          <a:p>
            <a:pPr lvl="1">
              <a:spcBef>
                <a:spcPct val="35000"/>
              </a:spcBef>
            </a:pPr>
            <a:r>
              <a:rPr lang="en-US" altLang="en-US" dirty="0"/>
              <a:t>Postconventional reasoning: children make decisions guided by their conscience.</a:t>
            </a:r>
          </a:p>
          <a:p>
            <a:pPr lvl="1">
              <a:spcBef>
                <a:spcPct val="35000"/>
              </a:spcBef>
            </a:pPr>
            <a:r>
              <a:rPr lang="en-US" altLang="en-US" dirty="0"/>
              <a:t>Self-concept and self-esteem develop.</a:t>
            </a:r>
            <a:endParaRPr lang="en-US" altLang="en-US" sz="2800" dirty="0"/>
          </a:p>
          <a:p>
            <a:pPr lvl="1">
              <a:spcBef>
                <a:spcPct val="35000"/>
              </a:spcBef>
            </a:pPr>
            <a:endParaRPr lang="en-US" altLang="en-US" sz="2800" b="1"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lnSpc>
                <a:spcPct val="85000"/>
              </a:lnSpc>
            </a:pPr>
            <a:r>
              <a:rPr lang="en-US" altLang="en-US" dirty="0"/>
              <a:t>Adolescents (Teenagers) </a:t>
            </a:r>
            <a:r>
              <a:rPr lang="en-US" altLang="en-US" sz="2000" b="0" dirty="0"/>
              <a:t>(1 of 4)</a:t>
            </a:r>
            <a:endParaRPr lang="en-US" altLang="en-US" sz="2800" b="0" dirty="0"/>
          </a:p>
        </p:txBody>
      </p:sp>
      <p:sp>
        <p:nvSpPr>
          <p:cNvPr id="24579" name="Content Placeholder 2"/>
          <p:cNvSpPr>
            <a:spLocks noGrp="1"/>
          </p:cNvSpPr>
          <p:nvPr>
            <p:ph idx="1"/>
          </p:nvPr>
        </p:nvSpPr>
        <p:spPr>
          <a:xfrm>
            <a:off x="5486400" y="1447800"/>
            <a:ext cx="5791200" cy="4800600"/>
          </a:xfrm>
        </p:spPr>
        <p:txBody>
          <a:bodyPr rIns="228600"/>
          <a:lstStyle/>
          <a:p>
            <a:pPr eaLnBrk="1" hangingPunct="1">
              <a:spcBef>
                <a:spcPct val="35000"/>
              </a:spcBef>
            </a:pPr>
            <a:r>
              <a:rPr lang="en-US" altLang="en-US" dirty="0"/>
              <a:t>12 to 18 years</a:t>
            </a:r>
          </a:p>
          <a:p>
            <a:pPr eaLnBrk="1" hangingPunct="1">
              <a:spcBef>
                <a:spcPct val="35000"/>
              </a:spcBef>
            </a:pPr>
            <a:r>
              <a:rPr lang="en-US" altLang="en-US" dirty="0"/>
              <a:t>Vital signs level off.</a:t>
            </a:r>
          </a:p>
          <a:p>
            <a:pPr lvl="1" eaLnBrk="1" hangingPunct="1">
              <a:spcBef>
                <a:spcPct val="35000"/>
              </a:spcBef>
            </a:pPr>
            <a:r>
              <a:rPr lang="en-US" altLang="en-US" dirty="0"/>
              <a:t>Pulse: 60 to 100 beats/min</a:t>
            </a:r>
          </a:p>
          <a:p>
            <a:pPr lvl="1" eaLnBrk="1" hangingPunct="1">
              <a:spcBef>
                <a:spcPct val="35000"/>
              </a:spcBef>
            </a:pPr>
            <a:r>
              <a:rPr lang="en-US" altLang="en-US" dirty="0"/>
              <a:t>Respirations: 12 to 20 breaths/min</a:t>
            </a:r>
          </a:p>
          <a:p>
            <a:pPr lvl="1" eaLnBrk="1" hangingPunct="1">
              <a:spcBef>
                <a:spcPct val="35000"/>
              </a:spcBef>
            </a:pPr>
            <a:r>
              <a:rPr lang="en-US" altLang="en-US" dirty="0"/>
              <a:t>Systolic blood pressure: 90 to 110 mm Hg</a:t>
            </a:r>
          </a:p>
        </p:txBody>
      </p:sp>
      <p:pic>
        <p:nvPicPr>
          <p:cNvPr id="7170" name="Picture 2" descr="A photo of a teenager folding her arms and smil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76375"/>
            <a:ext cx="2895600" cy="4181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6" y="5712976"/>
            <a:ext cx="2895600" cy="646331"/>
          </a:xfrm>
          <a:prstGeom prst="rect">
            <a:avLst/>
          </a:prstGeom>
        </p:spPr>
        <p:txBody>
          <a:bodyPr wrap="square">
            <a:spAutoFit/>
          </a:bodyPr>
          <a:lstStyle/>
          <a:p>
            <a:r>
              <a:rPr lang="en-US" b="1" dirty="0"/>
              <a:t>FIGURE 7-8 </a:t>
            </a:r>
            <a:r>
              <a:rPr lang="en-US" dirty="0"/>
              <a:t>An adolescent is 12 to 18 years of age.</a:t>
            </a:r>
          </a:p>
        </p:txBody>
      </p:sp>
      <p:sp>
        <p:nvSpPr>
          <p:cNvPr id="3" name="Rectangle 2"/>
          <p:cNvSpPr/>
          <p:nvPr/>
        </p:nvSpPr>
        <p:spPr>
          <a:xfrm>
            <a:off x="911225" y="6349960"/>
            <a:ext cx="1854995"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Jamie Wilson/Shutterstock.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lnSpc>
                <a:spcPct val="85000"/>
              </a:lnSpc>
            </a:pPr>
            <a:r>
              <a:rPr lang="en-US" altLang="en-US" dirty="0"/>
              <a:t>Adolescents (Teenagers) </a:t>
            </a:r>
            <a:r>
              <a:rPr lang="en-US" altLang="en-US" sz="2000" b="0" dirty="0"/>
              <a:t>(2 of 4)</a:t>
            </a:r>
            <a:endParaRPr lang="en-US" altLang="en-US" sz="2800" b="0" dirty="0"/>
          </a:p>
        </p:txBody>
      </p:sp>
      <p:sp>
        <p:nvSpPr>
          <p:cNvPr id="25603" name="Content Placeholder 2"/>
          <p:cNvSpPr>
            <a:spLocks noGrp="1"/>
          </p:cNvSpPr>
          <p:nvPr>
            <p:ph idx="1"/>
          </p:nvPr>
        </p:nvSpPr>
        <p:spPr/>
        <p:txBody>
          <a:bodyPr rIns="228600"/>
          <a:lstStyle/>
          <a:p>
            <a:pPr eaLnBrk="1" hangingPunct="1">
              <a:spcBef>
                <a:spcPct val="35000"/>
              </a:spcBef>
            </a:pPr>
            <a:r>
              <a:rPr lang="en-US" altLang="en-US"/>
              <a:t>2- to 3-year growth spurt</a:t>
            </a:r>
          </a:p>
          <a:p>
            <a:pPr lvl="1" eaLnBrk="1" hangingPunct="1">
              <a:spcBef>
                <a:spcPct val="35000"/>
              </a:spcBef>
            </a:pPr>
            <a:r>
              <a:rPr lang="en-US" altLang="en-US"/>
              <a:t>Girls finish by 16 years; boys by 18 years.</a:t>
            </a:r>
          </a:p>
          <a:p>
            <a:pPr eaLnBrk="1" hangingPunct="1">
              <a:spcBef>
                <a:spcPct val="35000"/>
              </a:spcBef>
            </a:pPr>
            <a:r>
              <a:rPr lang="en-US" altLang="en-US"/>
              <a:t>Reproductive system matures.</a:t>
            </a:r>
          </a:p>
          <a:p>
            <a:pPr lvl="1" eaLnBrk="1" hangingPunct="1">
              <a:spcBef>
                <a:spcPct val="35000"/>
              </a:spcBef>
            </a:pPr>
            <a:r>
              <a:rPr lang="en-US" altLang="en-US"/>
              <a:t>Secondary sexual development takes place.</a:t>
            </a:r>
          </a:p>
          <a:p>
            <a:pPr lvl="1" eaLnBrk="1" hangingPunct="1">
              <a:spcBef>
                <a:spcPct val="35000"/>
              </a:spcBef>
            </a:pPr>
            <a:r>
              <a:rPr lang="en-US" altLang="en-US"/>
              <a:t>Voices start to change.</a:t>
            </a:r>
          </a:p>
          <a:p>
            <a:pPr lvl="1" eaLnBrk="1" hangingPunct="1">
              <a:spcBef>
                <a:spcPct val="35000"/>
              </a:spcBef>
            </a:pPr>
            <a:r>
              <a:rPr lang="en-US" altLang="en-US"/>
              <a:t>Menstruation begins.</a:t>
            </a:r>
          </a:p>
          <a:p>
            <a:pPr lvl="1" eaLnBrk="1" hangingPunct="1">
              <a:spcBef>
                <a:spcPct val="35000"/>
              </a:spcBef>
            </a:pPr>
            <a:r>
              <a:rPr lang="en-US" altLang="en-US"/>
              <a:t>Acne can occur.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lnSpc>
                <a:spcPct val="85000"/>
              </a:lnSpc>
            </a:pPr>
            <a:r>
              <a:rPr lang="en-US" altLang="en-US" dirty="0"/>
              <a:t>Adolescents (Teenagers) </a:t>
            </a:r>
            <a:r>
              <a:rPr lang="en-US" altLang="en-US" sz="2000" b="0" dirty="0"/>
              <a:t>(3 of 4)</a:t>
            </a:r>
            <a:endParaRPr lang="en-US" altLang="en-US" sz="2800" b="0" dirty="0"/>
          </a:p>
        </p:txBody>
      </p:sp>
      <p:sp>
        <p:nvSpPr>
          <p:cNvPr id="26627" name="Content Placeholder 2"/>
          <p:cNvSpPr>
            <a:spLocks noGrp="1"/>
          </p:cNvSpPr>
          <p:nvPr>
            <p:ph idx="1"/>
          </p:nvPr>
        </p:nvSpPr>
        <p:spPr/>
        <p:txBody>
          <a:bodyPr rIns="228600"/>
          <a:lstStyle/>
          <a:p>
            <a:pPr eaLnBrk="1" hangingPunct="1">
              <a:spcBef>
                <a:spcPct val="35000"/>
              </a:spcBef>
            </a:pPr>
            <a:r>
              <a:rPr lang="en-US" altLang="en-US"/>
              <a:t>Psychosocial changes</a:t>
            </a:r>
          </a:p>
          <a:p>
            <a:pPr lvl="1" eaLnBrk="1" hangingPunct="1">
              <a:spcBef>
                <a:spcPct val="35000"/>
              </a:spcBef>
            </a:pPr>
            <a:r>
              <a:rPr lang="en-US" altLang="en-US"/>
              <a:t>Adolescents and their families often deal with conflict.</a:t>
            </a:r>
          </a:p>
          <a:p>
            <a:pPr lvl="1" eaLnBrk="1" hangingPunct="1">
              <a:spcBef>
                <a:spcPct val="35000"/>
              </a:spcBef>
            </a:pPr>
            <a:r>
              <a:rPr lang="en-US" altLang="en-US"/>
              <a:t>Privacy becomes an issue.</a:t>
            </a:r>
          </a:p>
          <a:p>
            <a:pPr lvl="1" eaLnBrk="1" hangingPunct="1">
              <a:spcBef>
                <a:spcPct val="35000"/>
              </a:spcBef>
            </a:pPr>
            <a:r>
              <a:rPr lang="en-US" altLang="en-US"/>
              <a:t>Self-consciousness increases.</a:t>
            </a:r>
          </a:p>
          <a:p>
            <a:pPr lvl="1" eaLnBrk="1" hangingPunct="1">
              <a:spcBef>
                <a:spcPct val="35000"/>
              </a:spcBef>
            </a:pPr>
            <a:r>
              <a:rPr lang="en-US" altLang="en-US"/>
              <a:t>Adolescents may struggle to create their own identity.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nSpc>
                <a:spcPct val="85000"/>
              </a:lnSpc>
            </a:pPr>
            <a:r>
              <a:rPr lang="en-US" altLang="en-US" dirty="0"/>
              <a:t>Adolescents (Teenagers) </a:t>
            </a:r>
            <a:r>
              <a:rPr lang="en-US" altLang="en-US" sz="2000" b="0" dirty="0"/>
              <a:t>(4 of 4)</a:t>
            </a:r>
            <a:endParaRPr lang="en-US" altLang="en-US" sz="2800" b="0" dirty="0"/>
          </a:p>
        </p:txBody>
      </p:sp>
      <p:sp>
        <p:nvSpPr>
          <p:cNvPr id="27651" name="Content Placeholder 2"/>
          <p:cNvSpPr>
            <a:spLocks noGrp="1"/>
          </p:cNvSpPr>
          <p:nvPr>
            <p:ph idx="1"/>
          </p:nvPr>
        </p:nvSpPr>
        <p:spPr/>
        <p:txBody>
          <a:bodyPr rIns="228600"/>
          <a:lstStyle/>
          <a:p>
            <a:pPr>
              <a:spcBef>
                <a:spcPct val="35000"/>
              </a:spcBef>
            </a:pPr>
            <a:r>
              <a:rPr lang="en-US" altLang="en-US" dirty="0"/>
              <a:t>Psychosocial changes (cont’d)</a:t>
            </a:r>
          </a:p>
          <a:p>
            <a:pPr lvl="1">
              <a:spcBef>
                <a:spcPct val="35000"/>
              </a:spcBef>
            </a:pPr>
            <a:r>
              <a:rPr lang="en-US" altLang="en-US" dirty="0"/>
              <a:t>Antisocial behavior and peer pressure peak at age 14 to 16 years.</a:t>
            </a:r>
          </a:p>
          <a:p>
            <a:pPr lvl="2">
              <a:spcBef>
                <a:spcPct val="35000"/>
              </a:spcBef>
            </a:pPr>
            <a:r>
              <a:rPr lang="en-US" altLang="en-US" sz="2000" dirty="0"/>
              <a:t>Smoking, illicit drug use, unprotected sex</a:t>
            </a:r>
          </a:p>
          <a:p>
            <a:pPr lvl="2">
              <a:spcBef>
                <a:spcPct val="35000"/>
              </a:spcBef>
            </a:pPr>
            <a:r>
              <a:rPr lang="en-US" altLang="en-US" sz="2000" dirty="0"/>
              <a:t>Eating disorders</a:t>
            </a:r>
          </a:p>
          <a:p>
            <a:pPr lvl="1">
              <a:spcBef>
                <a:spcPct val="35000"/>
              </a:spcBef>
            </a:pPr>
            <a:r>
              <a:rPr lang="en-US" altLang="en-US" dirty="0"/>
              <a:t>Code of ethics develops.</a:t>
            </a:r>
          </a:p>
          <a:p>
            <a:pPr lvl="1">
              <a:spcBef>
                <a:spcPct val="35000"/>
              </a:spcBef>
            </a:pPr>
            <a:r>
              <a:rPr lang="en-US" altLang="en-US" dirty="0"/>
              <a:t>High risk of suicide and depression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lnSpc>
                <a:spcPct val="85000"/>
              </a:lnSpc>
            </a:pPr>
            <a:r>
              <a:rPr lang="en-US" altLang="en-US" dirty="0"/>
              <a:t>Early Adults </a:t>
            </a:r>
            <a:r>
              <a:rPr lang="en-US" altLang="en-US" sz="2000" b="0" dirty="0"/>
              <a:t>(1 of 2)</a:t>
            </a:r>
            <a:endParaRPr lang="en-US" altLang="en-US" sz="2800" b="0" dirty="0"/>
          </a:p>
        </p:txBody>
      </p:sp>
      <p:sp>
        <p:nvSpPr>
          <p:cNvPr id="28675" name="Content Placeholder 2"/>
          <p:cNvSpPr>
            <a:spLocks noGrp="1"/>
          </p:cNvSpPr>
          <p:nvPr>
            <p:ph idx="1"/>
          </p:nvPr>
        </p:nvSpPr>
        <p:spPr>
          <a:xfrm>
            <a:off x="5588000" y="1447800"/>
            <a:ext cx="5994400" cy="4800600"/>
          </a:xfrm>
        </p:spPr>
        <p:txBody>
          <a:bodyPr rIns="228600"/>
          <a:lstStyle/>
          <a:p>
            <a:pPr eaLnBrk="1" hangingPunct="1">
              <a:spcBef>
                <a:spcPct val="35000"/>
              </a:spcBef>
            </a:pPr>
            <a:r>
              <a:rPr lang="en-US" altLang="en-US" dirty="0"/>
              <a:t>19 to 40 years</a:t>
            </a:r>
          </a:p>
          <a:p>
            <a:pPr eaLnBrk="1" hangingPunct="1">
              <a:spcBef>
                <a:spcPct val="35000"/>
              </a:spcBef>
            </a:pPr>
            <a:r>
              <a:rPr lang="en-US" altLang="en-US" dirty="0"/>
              <a:t>Vital signs do not vary greatly.</a:t>
            </a:r>
          </a:p>
          <a:p>
            <a:pPr lvl="1" eaLnBrk="1" hangingPunct="1">
              <a:spcBef>
                <a:spcPct val="35000"/>
              </a:spcBef>
            </a:pPr>
            <a:r>
              <a:rPr lang="en-US" altLang="en-US" dirty="0"/>
              <a:t>Pulse: 60 to 100 beats/min</a:t>
            </a:r>
          </a:p>
          <a:p>
            <a:pPr lvl="1" eaLnBrk="1" hangingPunct="1">
              <a:spcBef>
                <a:spcPct val="35000"/>
              </a:spcBef>
            </a:pPr>
            <a:r>
              <a:rPr lang="en-US" altLang="en-US" dirty="0"/>
              <a:t>Respiratory rate: 12 to 20 breaths/min</a:t>
            </a:r>
          </a:p>
          <a:p>
            <a:pPr lvl="1" eaLnBrk="1" hangingPunct="1">
              <a:spcBef>
                <a:spcPct val="35000"/>
              </a:spcBef>
            </a:pPr>
            <a:r>
              <a:rPr lang="en-US" altLang="en-US" dirty="0"/>
              <a:t>Systolic blood pressure: 90 to 120 mm Hg</a:t>
            </a:r>
          </a:p>
        </p:txBody>
      </p:sp>
      <p:pic>
        <p:nvPicPr>
          <p:cNvPr id="8194" name="Picture 2" descr="A photo of a woman standing with her hands inside her pockets.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76375"/>
            <a:ext cx="2895600" cy="4181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5" y="5695949"/>
            <a:ext cx="3009611" cy="646331"/>
          </a:xfrm>
          <a:prstGeom prst="rect">
            <a:avLst/>
          </a:prstGeom>
        </p:spPr>
        <p:txBody>
          <a:bodyPr wrap="square">
            <a:spAutoFit/>
          </a:bodyPr>
          <a:lstStyle/>
          <a:p>
            <a:r>
              <a:rPr lang="en-US" b="1" dirty="0"/>
              <a:t>FIGURE 7-10 </a:t>
            </a:r>
            <a:r>
              <a:rPr lang="en-US" dirty="0"/>
              <a:t>An early adult is 19 to 40 years of age.</a:t>
            </a:r>
          </a:p>
        </p:txBody>
      </p:sp>
      <p:sp>
        <p:nvSpPr>
          <p:cNvPr id="3" name="Rectangle 2"/>
          <p:cNvSpPr/>
          <p:nvPr/>
        </p:nvSpPr>
        <p:spPr>
          <a:xfrm>
            <a:off x="911225" y="6337578"/>
            <a:ext cx="1675459"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Rubberball</a:t>
            </a:r>
            <a:r>
              <a:rPr lang="en-US" sz="1000" dirty="0">
                <a:latin typeface="Arial" panose="020B0604020202020204" pitchFamily="34" charset="0"/>
                <a:cs typeface="Arial" panose="020B0604020202020204" pitchFamily="34" charset="0"/>
              </a:rPr>
              <a:t> Productions.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pPr>
            <a:r>
              <a:rPr lang="en-US" altLang="en-US" dirty="0"/>
              <a:t>Early Adults </a:t>
            </a:r>
            <a:r>
              <a:rPr lang="en-US" altLang="en-US" sz="2000" b="0" dirty="0"/>
              <a:t>(2 of 2)</a:t>
            </a:r>
            <a:endParaRPr lang="en-US" altLang="en-US" sz="2800" b="0" dirty="0"/>
          </a:p>
        </p:txBody>
      </p:sp>
      <p:sp>
        <p:nvSpPr>
          <p:cNvPr id="29699" name="Content Placeholder 2"/>
          <p:cNvSpPr>
            <a:spLocks noGrp="1"/>
          </p:cNvSpPr>
          <p:nvPr>
            <p:ph idx="1"/>
          </p:nvPr>
        </p:nvSpPr>
        <p:spPr/>
        <p:txBody>
          <a:bodyPr rIns="228600"/>
          <a:lstStyle/>
          <a:p>
            <a:pPr>
              <a:spcBef>
                <a:spcPct val="35000"/>
              </a:spcBef>
            </a:pPr>
            <a:r>
              <a:rPr lang="en-US" altLang="en-US" dirty="0"/>
              <a:t>From age 19 to 25 years, the body should be functioning at its optimal level.</a:t>
            </a:r>
          </a:p>
          <a:p>
            <a:pPr lvl="1">
              <a:spcBef>
                <a:spcPct val="35000"/>
              </a:spcBef>
            </a:pPr>
            <a:r>
              <a:rPr lang="en-US" altLang="en-US" dirty="0"/>
              <a:t>Lifelong habits are solidified.</a:t>
            </a:r>
          </a:p>
          <a:p>
            <a:pPr>
              <a:spcBef>
                <a:spcPct val="35000"/>
              </a:spcBef>
            </a:pPr>
            <a:r>
              <a:rPr lang="en-US" altLang="en-US" dirty="0"/>
              <a:t>Psychosocial changes</a:t>
            </a:r>
          </a:p>
          <a:p>
            <a:pPr lvl="1">
              <a:spcBef>
                <a:spcPct val="35000"/>
              </a:spcBef>
            </a:pPr>
            <a:r>
              <a:rPr lang="en-US" altLang="en-US" dirty="0"/>
              <a:t>Life centers on work, family, and stress.</a:t>
            </a:r>
          </a:p>
          <a:p>
            <a:pPr lvl="1">
              <a:spcBef>
                <a:spcPct val="35000"/>
              </a:spcBef>
            </a:pPr>
            <a:r>
              <a:rPr lang="en-US" altLang="en-US" dirty="0"/>
              <a:t>Settling down, marriage, and family</a:t>
            </a:r>
          </a:p>
          <a:p>
            <a:pPr lvl="1">
              <a:spcBef>
                <a:spcPct val="35000"/>
              </a:spcBef>
            </a:pPr>
            <a:r>
              <a:rPr lang="en-US" altLang="en-US" dirty="0"/>
              <a:t>One of the more stable periods of life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lnSpc>
                <a:spcPct val="85000"/>
              </a:lnSpc>
            </a:pPr>
            <a:r>
              <a:rPr lang="en-US" altLang="en-US" dirty="0"/>
              <a:t>Middle Adults </a:t>
            </a:r>
            <a:r>
              <a:rPr lang="en-US" altLang="en-US" sz="2000" b="0" dirty="0"/>
              <a:t>(1 of 3)</a:t>
            </a:r>
            <a:endParaRPr lang="en-US" altLang="en-US" sz="2800" b="0" dirty="0"/>
          </a:p>
        </p:txBody>
      </p:sp>
      <p:sp>
        <p:nvSpPr>
          <p:cNvPr id="30723" name="Content Placeholder 2"/>
          <p:cNvSpPr>
            <a:spLocks noGrp="1"/>
          </p:cNvSpPr>
          <p:nvPr>
            <p:ph idx="1"/>
          </p:nvPr>
        </p:nvSpPr>
        <p:spPr>
          <a:xfrm>
            <a:off x="5384800" y="1447800"/>
            <a:ext cx="5892800" cy="4800600"/>
          </a:xfrm>
        </p:spPr>
        <p:txBody>
          <a:bodyPr rIns="228600"/>
          <a:lstStyle/>
          <a:p>
            <a:pPr eaLnBrk="1" hangingPunct="1">
              <a:spcBef>
                <a:spcPct val="35000"/>
              </a:spcBef>
            </a:pPr>
            <a:r>
              <a:rPr lang="en-US" altLang="en-US"/>
              <a:t>41 to 60 years</a:t>
            </a:r>
          </a:p>
          <a:p>
            <a:pPr eaLnBrk="1" hangingPunct="1">
              <a:spcBef>
                <a:spcPct val="35000"/>
              </a:spcBef>
            </a:pPr>
            <a:r>
              <a:rPr lang="en-US" altLang="en-US"/>
              <a:t>Vital signs remain the same.</a:t>
            </a:r>
          </a:p>
          <a:p>
            <a:pPr lvl="1" eaLnBrk="1" hangingPunct="1">
              <a:spcBef>
                <a:spcPct val="35000"/>
              </a:spcBef>
            </a:pPr>
            <a:r>
              <a:rPr lang="en-US" altLang="en-US"/>
              <a:t>Pulse: 60 to 100 beats/min</a:t>
            </a:r>
          </a:p>
          <a:p>
            <a:pPr lvl="1" eaLnBrk="1" hangingPunct="1">
              <a:spcBef>
                <a:spcPct val="35000"/>
              </a:spcBef>
            </a:pPr>
            <a:r>
              <a:rPr lang="en-US" altLang="en-US"/>
              <a:t>Respiratory rate: 12 to 20 breaths/min</a:t>
            </a:r>
          </a:p>
          <a:p>
            <a:pPr lvl="1" eaLnBrk="1" hangingPunct="1">
              <a:spcBef>
                <a:spcPct val="35000"/>
              </a:spcBef>
            </a:pPr>
            <a:r>
              <a:rPr lang="en-US" altLang="en-US"/>
              <a:t>Systolic blood pressure: 90 to 140 mm Hg</a:t>
            </a:r>
          </a:p>
        </p:txBody>
      </p:sp>
      <p:pic>
        <p:nvPicPr>
          <p:cNvPr id="9218" name="Picture 2" descr="A photo of a man smil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76375"/>
            <a:ext cx="2895600" cy="4181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5" y="5695950"/>
            <a:ext cx="3106593" cy="646331"/>
          </a:xfrm>
          <a:prstGeom prst="rect">
            <a:avLst/>
          </a:prstGeom>
        </p:spPr>
        <p:txBody>
          <a:bodyPr wrap="square">
            <a:spAutoFit/>
          </a:bodyPr>
          <a:lstStyle/>
          <a:p>
            <a:r>
              <a:rPr lang="en-US" b="1" dirty="0"/>
              <a:t>FIGURE 7-11 </a:t>
            </a:r>
            <a:r>
              <a:rPr lang="en-US" dirty="0"/>
              <a:t>A middle adult is 41 to 60 years of age.</a:t>
            </a:r>
          </a:p>
        </p:txBody>
      </p:sp>
      <p:sp>
        <p:nvSpPr>
          <p:cNvPr id="3" name="Rectangle 2"/>
          <p:cNvSpPr/>
          <p:nvPr/>
        </p:nvSpPr>
        <p:spPr>
          <a:xfrm>
            <a:off x="926465" y="6335792"/>
            <a:ext cx="90922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Photodisc</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2)</a:t>
            </a:r>
            <a:endParaRPr lang="en-US" altLang="en-US" sz="2800" b="0" dirty="0"/>
          </a:p>
        </p:txBody>
      </p:sp>
      <p:sp>
        <p:nvSpPr>
          <p:cNvPr id="5123" name="Rectangle 3"/>
          <p:cNvSpPr>
            <a:spLocks noGrp="1" noChangeArrowheads="1"/>
          </p:cNvSpPr>
          <p:nvPr>
            <p:ph idx="1"/>
            <p:custDataLst>
              <p:tags r:id="rId1"/>
            </p:custDataLst>
          </p:nvPr>
        </p:nvSpPr>
        <p:spPr/>
        <p:txBody>
          <a:bodyPr rIns="228600"/>
          <a:lstStyle/>
          <a:p>
            <a:pPr marL="0" indent="0" eaLnBrk="1" hangingPunct="1">
              <a:lnSpc>
                <a:spcPct val="90000"/>
              </a:lnSpc>
              <a:buFontTx/>
              <a:buNone/>
            </a:pPr>
            <a:r>
              <a:rPr lang="en-US" altLang="en-US" b="1" dirty="0"/>
              <a:t>Life Span Development</a:t>
            </a:r>
          </a:p>
          <a:p>
            <a:pPr marL="0" indent="0" eaLnBrk="1" hangingPunct="1">
              <a:spcBef>
                <a:spcPct val="35000"/>
              </a:spcBef>
              <a:buFontTx/>
              <a:buNone/>
            </a:pPr>
            <a:r>
              <a:rPr lang="en-US" altLang="en-US" dirty="0"/>
              <a:t>Applies fundamental knowledge of life span development to patient assessment and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nSpc>
                <a:spcPct val="85000"/>
              </a:lnSpc>
            </a:pPr>
            <a:r>
              <a:rPr lang="en-US" altLang="en-US" dirty="0"/>
              <a:t>Middle Adults </a:t>
            </a:r>
            <a:r>
              <a:rPr lang="en-US" altLang="en-US" sz="2000" b="0" dirty="0"/>
              <a:t>(2 of 3)</a:t>
            </a:r>
            <a:endParaRPr lang="en-US" altLang="en-US" sz="2800" b="0" dirty="0"/>
          </a:p>
        </p:txBody>
      </p:sp>
      <p:sp>
        <p:nvSpPr>
          <p:cNvPr id="31747" name="Content Placeholder 2"/>
          <p:cNvSpPr>
            <a:spLocks noGrp="1"/>
          </p:cNvSpPr>
          <p:nvPr>
            <p:ph idx="1"/>
          </p:nvPr>
        </p:nvSpPr>
        <p:spPr/>
        <p:txBody>
          <a:bodyPr rIns="228600"/>
          <a:lstStyle/>
          <a:p>
            <a:pPr>
              <a:spcBef>
                <a:spcPct val="35000"/>
              </a:spcBef>
            </a:pPr>
            <a:r>
              <a:rPr lang="en-US" altLang="en-US"/>
              <a:t>Vulnerable to vision and hearing loss</a:t>
            </a:r>
          </a:p>
          <a:p>
            <a:pPr>
              <a:spcBef>
                <a:spcPct val="35000"/>
              </a:spcBef>
            </a:pPr>
            <a:r>
              <a:rPr lang="en-US" altLang="en-US"/>
              <a:t>Cancer incidence increases.</a:t>
            </a:r>
          </a:p>
          <a:p>
            <a:pPr>
              <a:spcBef>
                <a:spcPct val="35000"/>
              </a:spcBef>
            </a:pPr>
            <a:r>
              <a:rPr lang="en-US" altLang="en-US"/>
              <a:t>Menopause occurs in late 40s or early 50s.</a:t>
            </a:r>
          </a:p>
          <a:p>
            <a:pPr>
              <a:spcBef>
                <a:spcPct val="35000"/>
              </a:spcBef>
            </a:pPr>
            <a:r>
              <a:rPr lang="en-US" altLang="en-US"/>
              <a:t>Diabetes, hypertension, and weight problems are common.</a:t>
            </a:r>
          </a:p>
          <a:p>
            <a:pPr>
              <a:spcBef>
                <a:spcPct val="35000"/>
              </a:spcBef>
            </a:pPr>
            <a:r>
              <a:rPr lang="en-US" altLang="en-US"/>
              <a:t>Exercise and healthy diet can diminish the effects of aging.</a:t>
            </a:r>
          </a:p>
          <a:p>
            <a:pPr lvl="1">
              <a:buFontTx/>
              <a:buNone/>
            </a:pPr>
            <a:endParaRPr lang="en-US" altLang="en-US" sz="2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pPr>
            <a:r>
              <a:rPr lang="en-US" altLang="en-US" dirty="0"/>
              <a:t>Middle Adults </a:t>
            </a:r>
            <a:r>
              <a:rPr lang="en-US" altLang="en-US" sz="2000" b="0" dirty="0"/>
              <a:t>(3 of 3)</a:t>
            </a:r>
            <a:endParaRPr lang="en-US" altLang="en-US" sz="2800" b="0" dirty="0"/>
          </a:p>
        </p:txBody>
      </p:sp>
      <p:sp>
        <p:nvSpPr>
          <p:cNvPr id="32771" name="Content Placeholder 2"/>
          <p:cNvSpPr>
            <a:spLocks noGrp="1"/>
          </p:cNvSpPr>
          <p:nvPr>
            <p:ph idx="1"/>
          </p:nvPr>
        </p:nvSpPr>
        <p:spPr>
          <a:ln w="19050">
            <a:miter lim="800000"/>
            <a:headEnd/>
            <a:tailEnd/>
          </a:ln>
        </p:spPr>
        <p:txBody>
          <a:bodyPr rIns="228600"/>
          <a:lstStyle/>
          <a:p>
            <a:pPr>
              <a:spcBef>
                <a:spcPct val="35000"/>
              </a:spcBef>
              <a:defRPr/>
            </a:pPr>
            <a:r>
              <a:rPr lang="en-US" dirty="0"/>
              <a:t>Psychosocial changes</a:t>
            </a:r>
          </a:p>
          <a:p>
            <a:pPr lvl="1">
              <a:spcBef>
                <a:spcPct val="35000"/>
              </a:spcBef>
              <a:defRPr/>
            </a:pPr>
            <a:r>
              <a:rPr lang="en-US" dirty="0"/>
              <a:t>Focus on achieving life goals</a:t>
            </a:r>
          </a:p>
          <a:p>
            <a:pPr lvl="1">
              <a:spcBef>
                <a:spcPct val="35000"/>
              </a:spcBef>
              <a:defRPr/>
            </a:pPr>
            <a:r>
              <a:rPr lang="en-US" dirty="0"/>
              <a:t>Readjust lifestyle as children leave home</a:t>
            </a:r>
          </a:p>
          <a:p>
            <a:pPr lvl="1">
              <a:spcBef>
                <a:spcPct val="35000"/>
              </a:spcBef>
              <a:defRPr/>
            </a:pPr>
            <a:r>
              <a:rPr lang="en-US" dirty="0"/>
              <a:t>Generally have the physical, emotional, and spiritual reserves to handle life’s issues</a:t>
            </a:r>
          </a:p>
          <a:p>
            <a:pPr lvl="1">
              <a:spcBef>
                <a:spcPct val="35000"/>
              </a:spcBef>
              <a:defRPr/>
            </a:pPr>
            <a:r>
              <a:rPr lang="en-US" dirty="0"/>
              <a:t>Finances become a concern.</a:t>
            </a:r>
          </a:p>
          <a:p>
            <a:pPr lvl="1">
              <a:spcBef>
                <a:spcPct val="35000"/>
              </a:spcBef>
              <a:defRPr/>
            </a:pPr>
            <a:r>
              <a:rPr lang="en-US" dirty="0"/>
              <a:t>May be caring for both children leaving for college and aging parents</a:t>
            </a:r>
            <a:endParaRPr lang="en-US" strike="sngStrike"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lnSpc>
                <a:spcPct val="85000"/>
              </a:lnSpc>
            </a:pPr>
            <a:r>
              <a:rPr lang="en-US" altLang="en-US" dirty="0"/>
              <a:t>Older Adults </a:t>
            </a:r>
            <a:r>
              <a:rPr lang="en-US" altLang="en-US" sz="2000" b="0" dirty="0"/>
              <a:t>(1 of 13)</a:t>
            </a:r>
            <a:endParaRPr lang="en-US" altLang="en-US" sz="2800" b="0" dirty="0"/>
          </a:p>
        </p:txBody>
      </p:sp>
      <p:sp>
        <p:nvSpPr>
          <p:cNvPr id="33795" name="Content Placeholder 2"/>
          <p:cNvSpPr>
            <a:spLocks noGrp="1"/>
          </p:cNvSpPr>
          <p:nvPr>
            <p:ph idx="1"/>
          </p:nvPr>
        </p:nvSpPr>
        <p:spPr>
          <a:xfrm>
            <a:off x="6027878" y="1476375"/>
            <a:ext cx="5249722" cy="4800600"/>
          </a:xfrm>
        </p:spPr>
        <p:txBody>
          <a:bodyPr rIns="228600"/>
          <a:lstStyle/>
          <a:p>
            <a:pPr eaLnBrk="1" hangingPunct="1">
              <a:spcBef>
                <a:spcPct val="35000"/>
              </a:spcBef>
            </a:pPr>
            <a:r>
              <a:rPr lang="en-US" altLang="en-US" dirty="0"/>
              <a:t>61 years and older</a:t>
            </a:r>
          </a:p>
          <a:p>
            <a:pPr eaLnBrk="1" hangingPunct="1">
              <a:spcBef>
                <a:spcPct val="35000"/>
              </a:spcBef>
            </a:pPr>
            <a:r>
              <a:rPr lang="en-US" altLang="en-US" dirty="0"/>
              <a:t>Life expectancy is constantly changing.</a:t>
            </a:r>
          </a:p>
          <a:p>
            <a:pPr lvl="1" eaLnBrk="1" hangingPunct="1">
              <a:spcBef>
                <a:spcPct val="35000"/>
              </a:spcBef>
            </a:pPr>
            <a:r>
              <a:rPr lang="en-US" altLang="en-US" dirty="0"/>
              <a:t>Now approximately 78 years</a:t>
            </a:r>
          </a:p>
        </p:txBody>
      </p:sp>
      <p:pic>
        <p:nvPicPr>
          <p:cNvPr id="10242" name="Picture 2" descr="A photo of an old woman smil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76375"/>
            <a:ext cx="4516120" cy="35653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1225" y="5079833"/>
            <a:ext cx="5250283" cy="369332"/>
          </a:xfrm>
          <a:prstGeom prst="rect">
            <a:avLst/>
          </a:prstGeom>
        </p:spPr>
        <p:txBody>
          <a:bodyPr wrap="none">
            <a:spAutoFit/>
          </a:bodyPr>
          <a:lstStyle/>
          <a:p>
            <a:r>
              <a:rPr lang="en-US" b="1" dirty="0"/>
              <a:t>FIGURE 7-12 </a:t>
            </a:r>
            <a:r>
              <a:rPr lang="en-US" dirty="0"/>
              <a:t>An older adult is 61 years of age or older.</a:t>
            </a:r>
          </a:p>
        </p:txBody>
      </p:sp>
      <p:sp>
        <p:nvSpPr>
          <p:cNvPr id="3" name="Rectangle 2"/>
          <p:cNvSpPr/>
          <p:nvPr/>
        </p:nvSpPr>
        <p:spPr>
          <a:xfrm>
            <a:off x="911225" y="5392015"/>
            <a:ext cx="909223"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a:t>
            </a:r>
            <a:r>
              <a:rPr lang="en-US" sz="1000" dirty="0" err="1">
                <a:latin typeface="Arial" panose="020B0604020202020204" pitchFamily="34" charset="0"/>
                <a:cs typeface="Arial" panose="020B0604020202020204" pitchFamily="34" charset="0"/>
              </a:rPr>
              <a:t>Photodisc</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pPr>
            <a:r>
              <a:rPr lang="en-US" altLang="en-US" dirty="0"/>
              <a:t>Older Adults </a:t>
            </a:r>
            <a:r>
              <a:rPr lang="en-US" altLang="en-US" sz="2000" b="0" dirty="0"/>
              <a:t>(2 of 13)</a:t>
            </a:r>
            <a:endParaRPr lang="en-US" altLang="en-US" sz="2800" b="0" dirty="0"/>
          </a:p>
        </p:txBody>
      </p:sp>
      <p:sp>
        <p:nvSpPr>
          <p:cNvPr id="35843" name="Content Placeholder 2"/>
          <p:cNvSpPr>
            <a:spLocks noGrp="1"/>
          </p:cNvSpPr>
          <p:nvPr>
            <p:ph idx="1"/>
          </p:nvPr>
        </p:nvSpPr>
        <p:spPr/>
        <p:txBody>
          <a:bodyPr rIns="228600"/>
          <a:lstStyle/>
          <a:p>
            <a:pPr>
              <a:spcBef>
                <a:spcPct val="35000"/>
              </a:spcBef>
            </a:pPr>
            <a:r>
              <a:rPr lang="en-US" altLang="en-US" dirty="0"/>
              <a:t>Cardiovascular system</a:t>
            </a:r>
          </a:p>
          <a:p>
            <a:pPr lvl="1">
              <a:spcBef>
                <a:spcPct val="35000"/>
              </a:spcBef>
            </a:pPr>
            <a:r>
              <a:rPr lang="en-US" altLang="en-US" dirty="0"/>
              <a:t>Declines with age largely due to atherosclerosis</a:t>
            </a:r>
          </a:p>
          <a:p>
            <a:pPr lvl="1">
              <a:spcBef>
                <a:spcPct val="35000"/>
              </a:spcBef>
            </a:pPr>
            <a:r>
              <a:rPr lang="en-US" altLang="en-US" dirty="0"/>
              <a:t>Heart rate and cardiac output decrease.</a:t>
            </a:r>
          </a:p>
          <a:p>
            <a:pPr lvl="1">
              <a:spcBef>
                <a:spcPct val="35000"/>
              </a:spcBef>
            </a:pPr>
            <a:r>
              <a:rPr lang="en-US" altLang="en-US" dirty="0"/>
              <a:t>Vascular system becomes stiff.</a:t>
            </a:r>
          </a:p>
          <a:p>
            <a:pPr lvl="1">
              <a:spcBef>
                <a:spcPct val="35000"/>
              </a:spcBef>
            </a:pPr>
            <a:r>
              <a:rPr lang="en-US" altLang="en-US" dirty="0"/>
              <a:t>Ability to produce replacement blood cells declines, as does blood volume.</a:t>
            </a:r>
            <a:endParaRPr lang="en-US" altLang="en-US" sz="25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pPr>
            <a:r>
              <a:rPr lang="en-US" altLang="en-US" dirty="0"/>
              <a:t>Older Adults </a:t>
            </a:r>
            <a:r>
              <a:rPr lang="en-US" altLang="en-US" sz="2000" b="0" dirty="0"/>
              <a:t>(3 of 13)</a:t>
            </a:r>
            <a:endParaRPr lang="en-US" altLang="en-US" sz="2800" b="0" dirty="0"/>
          </a:p>
        </p:txBody>
      </p:sp>
      <p:sp>
        <p:nvSpPr>
          <p:cNvPr id="36867" name="Content Placeholder 2"/>
          <p:cNvSpPr>
            <a:spLocks noGrp="1"/>
          </p:cNvSpPr>
          <p:nvPr>
            <p:ph idx="1"/>
          </p:nvPr>
        </p:nvSpPr>
        <p:spPr/>
        <p:txBody>
          <a:bodyPr rIns="228600"/>
          <a:lstStyle/>
          <a:p>
            <a:pPr>
              <a:spcBef>
                <a:spcPct val="35000"/>
              </a:spcBef>
            </a:pPr>
            <a:r>
              <a:rPr lang="en-US" altLang="en-US" dirty="0"/>
              <a:t>Respiratory system</a:t>
            </a:r>
          </a:p>
          <a:p>
            <a:pPr lvl="1">
              <a:spcBef>
                <a:spcPct val="35000"/>
              </a:spcBef>
            </a:pPr>
            <a:r>
              <a:rPr lang="en-US" altLang="en-US" dirty="0"/>
              <a:t>Size of airway increases.</a:t>
            </a:r>
          </a:p>
          <a:p>
            <a:pPr lvl="1">
              <a:spcBef>
                <a:spcPct val="35000"/>
              </a:spcBef>
            </a:pPr>
            <a:r>
              <a:rPr lang="en-US" altLang="en-US" dirty="0"/>
              <a:t>Surface area of alveoli decreases.</a:t>
            </a:r>
          </a:p>
          <a:p>
            <a:pPr lvl="1">
              <a:spcBef>
                <a:spcPct val="35000"/>
              </a:spcBef>
            </a:pPr>
            <a:r>
              <a:rPr lang="en-US" altLang="en-US" dirty="0"/>
              <a:t>Natural elasticity of the lungs decreases.</a:t>
            </a:r>
          </a:p>
          <a:p>
            <a:pPr lvl="2"/>
            <a:r>
              <a:rPr lang="en-US" altLang="en-US" sz="2000" dirty="0"/>
              <a:t>Breathing becomes more labor intensive.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pPr>
            <a:r>
              <a:rPr lang="en-US" altLang="en-US" dirty="0"/>
              <a:t>Older Adults </a:t>
            </a:r>
            <a:r>
              <a:rPr lang="en-US" altLang="en-US" sz="2000" b="0" dirty="0"/>
              <a:t>(4 of 13)</a:t>
            </a:r>
            <a:endParaRPr lang="en-US" altLang="en-US" sz="2800" b="0" dirty="0"/>
          </a:p>
        </p:txBody>
      </p:sp>
      <p:sp>
        <p:nvSpPr>
          <p:cNvPr id="37891" name="Content Placeholder 2"/>
          <p:cNvSpPr>
            <a:spLocks noGrp="1"/>
          </p:cNvSpPr>
          <p:nvPr>
            <p:ph idx="1"/>
          </p:nvPr>
        </p:nvSpPr>
        <p:spPr/>
        <p:txBody>
          <a:bodyPr rIns="228600"/>
          <a:lstStyle/>
          <a:p>
            <a:pPr>
              <a:spcBef>
                <a:spcPct val="35000"/>
              </a:spcBef>
            </a:pPr>
            <a:r>
              <a:rPr lang="en-US" altLang="en-US" dirty="0"/>
              <a:t>Respiratory system (cont’d)</a:t>
            </a:r>
          </a:p>
          <a:p>
            <a:pPr lvl="1">
              <a:spcBef>
                <a:spcPct val="35000"/>
              </a:spcBef>
            </a:pPr>
            <a:r>
              <a:rPr lang="en-US" altLang="en-US" dirty="0"/>
              <a:t>Vital capacity decreases.</a:t>
            </a:r>
          </a:p>
          <a:p>
            <a:pPr lvl="1">
              <a:spcBef>
                <a:spcPct val="35000"/>
              </a:spcBef>
            </a:pPr>
            <a:r>
              <a:rPr lang="en-US" altLang="en-US" dirty="0"/>
              <a:t>Chest becomes more rigid and fragile.</a:t>
            </a:r>
          </a:p>
          <a:p>
            <a:pPr lvl="1">
              <a:spcBef>
                <a:spcPct val="35000"/>
              </a:spcBef>
            </a:pPr>
            <a:r>
              <a:rPr lang="en-US" altLang="en-US" dirty="0"/>
              <a:t>Cough and gag reflex diminish.</a:t>
            </a:r>
          </a:p>
          <a:p>
            <a:pPr lvl="1">
              <a:spcBef>
                <a:spcPct val="35000"/>
              </a:spcBef>
            </a:pPr>
            <a:r>
              <a:rPr lang="en-US" altLang="en-US" dirty="0"/>
              <a:t>Greater risk for aspiration and airway obstruction</a:t>
            </a:r>
          </a:p>
          <a:p>
            <a:pPr lvl="1">
              <a:spcBef>
                <a:spcPct val="35000"/>
              </a:spcBef>
            </a:pPr>
            <a:r>
              <a:rPr lang="en-US" altLang="en-US" dirty="0"/>
              <a:t>More susceptible to lung infections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pPr>
            <a:r>
              <a:rPr lang="en-US" altLang="en-US" dirty="0"/>
              <a:t>Older Adults </a:t>
            </a:r>
            <a:r>
              <a:rPr lang="en-US" altLang="en-US" sz="2000" b="0" dirty="0"/>
              <a:t>(5 of 13)</a:t>
            </a:r>
            <a:endParaRPr lang="en-US" altLang="en-US" sz="2800" b="0" dirty="0"/>
          </a:p>
        </p:txBody>
      </p:sp>
      <p:sp>
        <p:nvSpPr>
          <p:cNvPr id="38915" name="Content Placeholder 2"/>
          <p:cNvSpPr>
            <a:spLocks noGrp="1"/>
          </p:cNvSpPr>
          <p:nvPr>
            <p:ph idx="1"/>
          </p:nvPr>
        </p:nvSpPr>
        <p:spPr/>
        <p:txBody>
          <a:bodyPr rIns="228600"/>
          <a:lstStyle/>
          <a:p>
            <a:pPr>
              <a:spcBef>
                <a:spcPct val="35000"/>
              </a:spcBef>
            </a:pPr>
            <a:r>
              <a:rPr lang="en-US" altLang="en-US" dirty="0"/>
              <a:t>Endocrine system</a:t>
            </a:r>
          </a:p>
          <a:p>
            <a:pPr lvl="1">
              <a:spcBef>
                <a:spcPct val="35000"/>
              </a:spcBef>
            </a:pPr>
            <a:r>
              <a:rPr lang="en-US" altLang="en-US" dirty="0"/>
              <a:t>Insulin production drops off.</a:t>
            </a:r>
          </a:p>
          <a:p>
            <a:pPr lvl="1">
              <a:spcBef>
                <a:spcPct val="35000"/>
              </a:spcBef>
            </a:pPr>
            <a:r>
              <a:rPr lang="en-US" altLang="en-US" dirty="0"/>
              <a:t>Metabolism decreases.</a:t>
            </a:r>
          </a:p>
          <a:p>
            <a:pPr lvl="1">
              <a:spcBef>
                <a:spcPct val="35000"/>
              </a:spcBef>
            </a:pPr>
            <a:r>
              <a:rPr lang="en-US" altLang="en-US" dirty="0"/>
              <a:t>The reproductive system changes to some extent.</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pPr>
            <a:r>
              <a:rPr lang="en-US" altLang="en-US" dirty="0"/>
              <a:t>Older Adults </a:t>
            </a:r>
            <a:r>
              <a:rPr lang="en-US" altLang="en-US" sz="2000" b="0" dirty="0"/>
              <a:t>(6 of 13)</a:t>
            </a:r>
            <a:endParaRPr lang="en-US" altLang="en-US" sz="2800" b="0" dirty="0"/>
          </a:p>
        </p:txBody>
      </p:sp>
      <p:sp>
        <p:nvSpPr>
          <p:cNvPr id="40963" name="Content Placeholder 2"/>
          <p:cNvSpPr>
            <a:spLocks noGrp="1"/>
          </p:cNvSpPr>
          <p:nvPr>
            <p:ph idx="1"/>
          </p:nvPr>
        </p:nvSpPr>
        <p:spPr/>
        <p:txBody>
          <a:bodyPr rIns="228600"/>
          <a:lstStyle/>
          <a:p>
            <a:pPr>
              <a:spcBef>
                <a:spcPct val="35000"/>
              </a:spcBef>
            </a:pPr>
            <a:r>
              <a:rPr lang="en-US" altLang="en-US"/>
              <a:t>Digestive system</a:t>
            </a:r>
          </a:p>
          <a:p>
            <a:pPr lvl="1">
              <a:spcBef>
                <a:spcPct val="35000"/>
              </a:spcBef>
            </a:pPr>
            <a:r>
              <a:rPr lang="en-US" altLang="en-US"/>
              <a:t>Taste sensations decrease.</a:t>
            </a:r>
          </a:p>
          <a:p>
            <a:pPr lvl="1">
              <a:spcBef>
                <a:spcPct val="35000"/>
              </a:spcBef>
            </a:pPr>
            <a:r>
              <a:rPr lang="en-US" altLang="en-US"/>
              <a:t>Saliva secretion decreases.</a:t>
            </a:r>
          </a:p>
          <a:p>
            <a:pPr lvl="1">
              <a:spcBef>
                <a:spcPct val="35000"/>
              </a:spcBef>
            </a:pPr>
            <a:r>
              <a:rPr lang="en-US" altLang="en-US"/>
              <a:t>Ability of the intestines to contract and move food diminishes.</a:t>
            </a:r>
          </a:p>
          <a:p>
            <a:pPr lvl="1">
              <a:spcBef>
                <a:spcPct val="35000"/>
              </a:spcBef>
            </a:pPr>
            <a:r>
              <a:rPr lang="en-US" altLang="en-US"/>
              <a:t>Gallstones become increasingly common.</a:t>
            </a:r>
          </a:p>
          <a:p>
            <a:pPr lvl="1">
              <a:spcBef>
                <a:spcPct val="35000"/>
              </a:spcBef>
            </a:pPr>
            <a:r>
              <a:rPr lang="en-US" altLang="en-US"/>
              <a:t>Anal sphincter changes can produce fecal incontinence.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pPr>
            <a:r>
              <a:rPr lang="en-US" altLang="en-US" dirty="0"/>
              <a:t>Older Adults </a:t>
            </a:r>
            <a:r>
              <a:rPr lang="en-US" altLang="en-US" sz="2000" b="0" dirty="0"/>
              <a:t>(7 of 13)</a:t>
            </a:r>
            <a:endParaRPr lang="en-US" altLang="en-US" sz="2800" b="0" dirty="0"/>
          </a:p>
        </p:txBody>
      </p:sp>
      <p:sp>
        <p:nvSpPr>
          <p:cNvPr id="41987" name="Content Placeholder 2"/>
          <p:cNvSpPr>
            <a:spLocks noGrp="1"/>
          </p:cNvSpPr>
          <p:nvPr>
            <p:ph idx="1"/>
          </p:nvPr>
        </p:nvSpPr>
        <p:spPr>
          <a:xfrm>
            <a:off x="925830" y="1490870"/>
            <a:ext cx="8649970" cy="4699047"/>
          </a:xfrm>
        </p:spPr>
        <p:txBody>
          <a:bodyPr rIns="228600"/>
          <a:lstStyle/>
          <a:p>
            <a:pPr>
              <a:spcBef>
                <a:spcPct val="35000"/>
              </a:spcBef>
            </a:pPr>
            <a:r>
              <a:rPr lang="en-US" altLang="en-US" dirty="0"/>
              <a:t>Renal system</a:t>
            </a:r>
          </a:p>
          <a:p>
            <a:pPr lvl="1">
              <a:spcBef>
                <a:spcPct val="35000"/>
              </a:spcBef>
            </a:pPr>
            <a:r>
              <a:rPr lang="en-US" altLang="en-US" dirty="0"/>
              <a:t>Filtration function declines.</a:t>
            </a:r>
          </a:p>
          <a:p>
            <a:pPr lvl="1">
              <a:spcBef>
                <a:spcPct val="35000"/>
              </a:spcBef>
            </a:pPr>
            <a:r>
              <a:rPr lang="en-US" altLang="en-US" dirty="0"/>
              <a:t>Kidney mass decreases by 20%.</a:t>
            </a:r>
          </a:p>
          <a:p>
            <a:pPr lvl="1">
              <a:spcBef>
                <a:spcPct val="35000"/>
              </a:spcBef>
            </a:pPr>
            <a:r>
              <a:rPr lang="en-US" altLang="en-US" dirty="0"/>
              <a:t>Diminished blood flow to the kidneys</a:t>
            </a:r>
          </a:p>
          <a:p>
            <a:pPr lvl="1">
              <a:spcBef>
                <a:spcPct val="35000"/>
              </a:spcBef>
            </a:pPr>
            <a:r>
              <a:rPr lang="en-US" altLang="en-US" dirty="0"/>
              <a:t>Decreased ability to clear wastes from the body and ability to conserve fluids when needed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pPr>
            <a:r>
              <a:rPr lang="en-US" altLang="en-US" dirty="0"/>
              <a:t>Older Adults </a:t>
            </a:r>
            <a:r>
              <a:rPr lang="en-US" altLang="en-US" sz="2000" b="0" dirty="0"/>
              <a:t>(8 of 13)</a:t>
            </a:r>
            <a:endParaRPr lang="en-US" altLang="en-US" sz="2800" b="0" dirty="0"/>
          </a:p>
        </p:txBody>
      </p:sp>
      <p:sp>
        <p:nvSpPr>
          <p:cNvPr id="43011" name="Content Placeholder 2"/>
          <p:cNvSpPr>
            <a:spLocks noGrp="1"/>
          </p:cNvSpPr>
          <p:nvPr>
            <p:ph idx="1"/>
          </p:nvPr>
        </p:nvSpPr>
        <p:spPr/>
        <p:txBody>
          <a:bodyPr rIns="228600"/>
          <a:lstStyle/>
          <a:p>
            <a:pPr>
              <a:spcBef>
                <a:spcPct val="35000"/>
              </a:spcBef>
            </a:pPr>
            <a:r>
              <a:rPr lang="en-US" altLang="en-US"/>
              <a:t>Nervous system</a:t>
            </a:r>
          </a:p>
          <a:p>
            <a:pPr lvl="1">
              <a:spcBef>
                <a:spcPct val="35000"/>
              </a:spcBef>
            </a:pPr>
            <a:r>
              <a:rPr lang="en-US" altLang="en-US"/>
              <a:t>Motor and sensory neural networks become slower.</a:t>
            </a:r>
          </a:p>
          <a:p>
            <a:pPr lvl="1">
              <a:spcBef>
                <a:spcPct val="35000"/>
              </a:spcBef>
            </a:pPr>
            <a:r>
              <a:rPr lang="en-US" altLang="en-US"/>
              <a:t>Neurons are lost but there is no loss of knowledge or skill.</a:t>
            </a:r>
          </a:p>
          <a:p>
            <a:pPr lvl="1">
              <a:spcBef>
                <a:spcPct val="35000"/>
              </a:spcBef>
            </a:pPr>
            <a:r>
              <a:rPr lang="en-US" altLang="en-US"/>
              <a:t>Sleep patterns 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lnSpc>
                <a:spcPct val="85000"/>
              </a:lnSpc>
            </a:pPr>
            <a:r>
              <a:rPr lang="en-US" altLang="en-US"/>
              <a:t>Introduction</a:t>
            </a:r>
          </a:p>
        </p:txBody>
      </p:sp>
      <p:sp>
        <p:nvSpPr>
          <p:cNvPr id="6147" name="Content Placeholder 2"/>
          <p:cNvSpPr>
            <a:spLocks noGrp="1"/>
          </p:cNvSpPr>
          <p:nvPr>
            <p:ph idx="1"/>
          </p:nvPr>
        </p:nvSpPr>
        <p:spPr/>
        <p:txBody>
          <a:bodyPr rIns="228600"/>
          <a:lstStyle/>
          <a:p>
            <a:pPr eaLnBrk="1" hangingPunct="1">
              <a:spcBef>
                <a:spcPct val="35000"/>
              </a:spcBef>
            </a:pPr>
            <a:r>
              <a:rPr lang="en-US" altLang="en-US"/>
              <a:t>Humans develop throughout their lives.</a:t>
            </a:r>
          </a:p>
          <a:p>
            <a:pPr eaLnBrk="1" hangingPunct="1">
              <a:spcBef>
                <a:spcPct val="35000"/>
              </a:spcBef>
            </a:pPr>
            <a:r>
              <a:rPr lang="en-US" altLang="en-US"/>
              <a:t>EMTs must be aware of the physical changes a person undergoes at various stages of life.</a:t>
            </a:r>
          </a:p>
          <a:p>
            <a:pPr lvl="1" eaLnBrk="1" hangingPunct="1">
              <a:spcBef>
                <a:spcPct val="35000"/>
              </a:spcBef>
            </a:pPr>
            <a:r>
              <a:rPr lang="en-US" altLang="en-US"/>
              <a:t>May affect the approach to patient care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nSpc>
                <a:spcPct val="85000"/>
              </a:lnSpc>
            </a:pPr>
            <a:r>
              <a:rPr lang="en-US" altLang="en-US" dirty="0"/>
              <a:t>Older Adults </a:t>
            </a:r>
            <a:r>
              <a:rPr lang="en-US" altLang="en-US" sz="2000" b="0" dirty="0"/>
              <a:t>(9 of 13)</a:t>
            </a:r>
            <a:endParaRPr lang="en-US" altLang="en-US" sz="2800" b="0" dirty="0"/>
          </a:p>
        </p:txBody>
      </p:sp>
      <p:sp>
        <p:nvSpPr>
          <p:cNvPr id="44035" name="Rectangle 3"/>
          <p:cNvSpPr>
            <a:spLocks noGrp="1" noChangeArrowheads="1"/>
          </p:cNvSpPr>
          <p:nvPr>
            <p:ph idx="1"/>
          </p:nvPr>
        </p:nvSpPr>
        <p:spPr>
          <a:xfrm>
            <a:off x="911225" y="1476375"/>
            <a:ext cx="5625279" cy="4800600"/>
          </a:xfrm>
        </p:spPr>
        <p:txBody>
          <a:bodyPr rIns="228600"/>
          <a:lstStyle/>
          <a:p>
            <a:pPr>
              <a:spcBef>
                <a:spcPct val="35000"/>
              </a:spcBef>
            </a:pPr>
            <a:r>
              <a:rPr lang="en-US" altLang="en-US" dirty="0"/>
              <a:t>Nervous system (cont’d)</a:t>
            </a:r>
          </a:p>
          <a:p>
            <a:pPr lvl="1">
              <a:spcBef>
                <a:spcPct val="35000"/>
              </a:spcBef>
            </a:pPr>
            <a:r>
              <a:rPr lang="en-US" altLang="en-US" dirty="0"/>
              <a:t>Age-related shrinkage creates a void between the brain and the outermost layer of the meninges.</a:t>
            </a:r>
          </a:p>
        </p:txBody>
      </p:sp>
      <p:pic>
        <p:nvPicPr>
          <p:cNvPr id="11266" name="Picture 2" descr="The brain of the younger adult appears normal. The brain of the older adult shows subdural hemorrhage between the brain and the meninges or dura mater, within the skull. A magnified view of the area shows the meninges, dura mater, and torn or stretched bridging vein.&#10;" title="Two illustrations of the brain of a younger adult and an older ad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7588" y="1410746"/>
            <a:ext cx="3137852" cy="40583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65520" y="5458624"/>
            <a:ext cx="6096000" cy="1200329"/>
          </a:xfrm>
          <a:prstGeom prst="rect">
            <a:avLst/>
          </a:prstGeom>
        </p:spPr>
        <p:txBody>
          <a:bodyPr>
            <a:spAutoFit/>
          </a:bodyPr>
          <a:lstStyle/>
          <a:p>
            <a:r>
              <a:rPr lang="en-US" b="1" dirty="0"/>
              <a:t>FIGURE 7-14 </a:t>
            </a:r>
            <a:r>
              <a:rPr lang="en-US" dirty="0"/>
              <a:t>Age-related atrophy or shrinkage of the brain</a:t>
            </a:r>
          </a:p>
          <a:p>
            <a:r>
              <a:rPr lang="en-US" dirty="0"/>
              <a:t>creates space between the brain and </a:t>
            </a:r>
            <a:r>
              <a:rPr lang="en-US" dirty="0" err="1"/>
              <a:t>dura</a:t>
            </a:r>
            <a:r>
              <a:rPr lang="en-US" dirty="0"/>
              <a:t> mater (subdural</a:t>
            </a:r>
          </a:p>
          <a:p>
            <a:r>
              <a:rPr lang="en-US" dirty="0"/>
              <a:t>space). When the bridging veins are stretched and torn,</a:t>
            </a:r>
          </a:p>
          <a:p>
            <a:r>
              <a:rPr lang="en-US" dirty="0"/>
              <a:t>blood may accumulate in this area.</a:t>
            </a:r>
          </a:p>
        </p:txBody>
      </p:sp>
      <p:sp>
        <p:nvSpPr>
          <p:cNvPr id="3" name="Rectangle 2"/>
          <p:cNvSpPr/>
          <p:nvPr/>
        </p:nvSpPr>
        <p:spPr>
          <a:xfrm>
            <a:off x="6097588" y="6595348"/>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nSpc>
                <a:spcPct val="85000"/>
              </a:lnSpc>
            </a:pPr>
            <a:r>
              <a:rPr lang="en-US" altLang="en-US" dirty="0"/>
              <a:t>Older Adults </a:t>
            </a:r>
            <a:r>
              <a:rPr lang="en-US" altLang="en-US" sz="2000" b="0" dirty="0"/>
              <a:t>(10 of 13)</a:t>
            </a:r>
            <a:endParaRPr lang="en-US" altLang="en-US" sz="2800" b="0" dirty="0"/>
          </a:p>
        </p:txBody>
      </p:sp>
      <p:sp>
        <p:nvSpPr>
          <p:cNvPr id="45059" name="Rectangle 3"/>
          <p:cNvSpPr>
            <a:spLocks noGrp="1" noChangeArrowheads="1"/>
          </p:cNvSpPr>
          <p:nvPr>
            <p:ph idx="1"/>
          </p:nvPr>
        </p:nvSpPr>
        <p:spPr/>
        <p:txBody>
          <a:bodyPr rIns="228600"/>
          <a:lstStyle/>
          <a:p>
            <a:pPr>
              <a:spcBef>
                <a:spcPct val="35000"/>
              </a:spcBef>
            </a:pPr>
            <a:r>
              <a:rPr lang="en-US" altLang="en-US" dirty="0"/>
              <a:t>Nervous system (cont’d)</a:t>
            </a:r>
          </a:p>
          <a:p>
            <a:pPr lvl="1">
              <a:spcBef>
                <a:spcPct val="35000"/>
              </a:spcBef>
            </a:pPr>
            <a:r>
              <a:rPr lang="en-US" altLang="en-US" dirty="0"/>
              <a:t>Peripheral nerve sensation is diminished.</a:t>
            </a:r>
          </a:p>
          <a:p>
            <a:pPr lvl="1">
              <a:spcBef>
                <a:spcPct val="35000"/>
              </a:spcBef>
            </a:pPr>
            <a:r>
              <a:rPr lang="en-US" altLang="en-US" dirty="0"/>
              <a:t>Increased reaction times cause longer delays between stimulation and motion.</a:t>
            </a:r>
          </a:p>
          <a:p>
            <a:pPr lvl="1">
              <a:spcBef>
                <a:spcPct val="35000"/>
              </a:spcBef>
            </a:pPr>
            <a:r>
              <a:rPr lang="en-US" altLang="en-US" dirty="0"/>
              <a:t>Slowdown in reflexes and decreased kinesthetic sense may contribute to falls and trauma.</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nSpc>
                <a:spcPct val="85000"/>
              </a:lnSpc>
            </a:pPr>
            <a:r>
              <a:rPr lang="en-US" altLang="en-US" dirty="0"/>
              <a:t>Older Adults </a:t>
            </a:r>
            <a:r>
              <a:rPr lang="en-US" altLang="en-US" sz="2000" b="0" dirty="0"/>
              <a:t>(11 of 13)</a:t>
            </a:r>
            <a:endParaRPr lang="en-US" altLang="en-US" sz="2800" b="0" dirty="0"/>
          </a:p>
        </p:txBody>
      </p:sp>
      <p:sp>
        <p:nvSpPr>
          <p:cNvPr id="46083" name="Content Placeholder 2"/>
          <p:cNvSpPr>
            <a:spLocks noGrp="1"/>
          </p:cNvSpPr>
          <p:nvPr>
            <p:ph idx="1"/>
          </p:nvPr>
        </p:nvSpPr>
        <p:spPr/>
        <p:txBody>
          <a:bodyPr rIns="228600"/>
          <a:lstStyle/>
          <a:p>
            <a:pPr>
              <a:spcBef>
                <a:spcPct val="35000"/>
              </a:spcBef>
            </a:pPr>
            <a:r>
              <a:rPr lang="en-US" altLang="en-US"/>
              <a:t>Sensory changes</a:t>
            </a:r>
          </a:p>
          <a:p>
            <a:pPr lvl="1">
              <a:spcBef>
                <a:spcPct val="35000"/>
              </a:spcBef>
            </a:pPr>
            <a:r>
              <a:rPr lang="en-US" altLang="en-US"/>
              <a:t>Most older adults can see and hear well.</a:t>
            </a:r>
          </a:p>
          <a:p>
            <a:pPr lvl="1">
              <a:spcBef>
                <a:spcPct val="35000"/>
              </a:spcBef>
            </a:pPr>
            <a:r>
              <a:rPr lang="en-US" altLang="en-US"/>
              <a:t>May need glasses or hearing aids</a:t>
            </a:r>
          </a:p>
          <a:p>
            <a:pPr lvl="1">
              <a:spcBef>
                <a:spcPct val="35000"/>
              </a:spcBef>
            </a:pPr>
            <a:r>
              <a:rPr lang="en-US" altLang="en-US"/>
              <a:t>Visual distortions are common.</a:t>
            </a:r>
          </a:p>
          <a:p>
            <a:pPr lvl="1">
              <a:spcBef>
                <a:spcPct val="35000"/>
              </a:spcBef>
            </a:pPr>
            <a:r>
              <a:rPr lang="en-US" altLang="en-US"/>
              <a:t>Hearing loss is four times more common than vision loss.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pPr>
            <a:r>
              <a:rPr lang="en-US" altLang="en-US" dirty="0"/>
              <a:t>Older Adults </a:t>
            </a:r>
            <a:r>
              <a:rPr lang="en-US" altLang="en-US" sz="2000" b="0" dirty="0"/>
              <a:t>(12 of 13)</a:t>
            </a:r>
            <a:endParaRPr lang="en-US" altLang="en-US" sz="2800" b="0" dirty="0"/>
          </a:p>
        </p:txBody>
      </p:sp>
      <p:sp>
        <p:nvSpPr>
          <p:cNvPr id="47107" name="Content Placeholder 2"/>
          <p:cNvSpPr>
            <a:spLocks noGrp="1"/>
          </p:cNvSpPr>
          <p:nvPr>
            <p:ph idx="1"/>
          </p:nvPr>
        </p:nvSpPr>
        <p:spPr/>
        <p:txBody>
          <a:bodyPr rIns="228600"/>
          <a:lstStyle/>
          <a:p>
            <a:pPr>
              <a:spcBef>
                <a:spcPct val="35000"/>
              </a:spcBef>
            </a:pPr>
            <a:r>
              <a:rPr lang="en-US" altLang="en-US" dirty="0"/>
              <a:t>Psychosocial changes</a:t>
            </a:r>
          </a:p>
          <a:p>
            <a:pPr lvl="1">
              <a:spcBef>
                <a:spcPct val="35000"/>
              </a:spcBef>
            </a:pPr>
            <a:r>
              <a:rPr lang="en-US" altLang="en-US" dirty="0"/>
              <a:t>Until about 5 years before death, most people retain high brain function.</a:t>
            </a:r>
          </a:p>
          <a:p>
            <a:pPr lvl="1">
              <a:spcBef>
                <a:spcPct val="35000"/>
              </a:spcBef>
            </a:pPr>
            <a:r>
              <a:rPr lang="en-US" altLang="en-US" dirty="0"/>
              <a:t>Statistics indicate that 95% of the elderly live at home.</a:t>
            </a:r>
          </a:p>
          <a:p>
            <a:pPr lvl="1">
              <a:spcBef>
                <a:spcPct val="35000"/>
              </a:spcBef>
            </a:pPr>
            <a:r>
              <a:rPr lang="en-US" altLang="en-US" dirty="0"/>
              <a:t>Financial limits may restrict access to health care or medications.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nSpc>
                <a:spcPct val="85000"/>
              </a:lnSpc>
            </a:pPr>
            <a:r>
              <a:rPr lang="en-US" altLang="en-US" dirty="0"/>
              <a:t>Older Adults </a:t>
            </a:r>
            <a:r>
              <a:rPr lang="en-US" altLang="en-US" sz="2000" b="0" dirty="0"/>
              <a:t>(13 of 13)</a:t>
            </a:r>
            <a:endParaRPr lang="en-US" altLang="en-US" sz="2800" b="0" dirty="0"/>
          </a:p>
        </p:txBody>
      </p:sp>
      <p:sp>
        <p:nvSpPr>
          <p:cNvPr id="48131" name="Rectangle 3"/>
          <p:cNvSpPr>
            <a:spLocks noGrp="1" noChangeArrowheads="1"/>
          </p:cNvSpPr>
          <p:nvPr>
            <p:ph idx="1"/>
          </p:nvPr>
        </p:nvSpPr>
        <p:spPr/>
        <p:txBody>
          <a:bodyPr rIns="228600"/>
          <a:lstStyle/>
          <a:p>
            <a:pPr>
              <a:spcBef>
                <a:spcPct val="35000"/>
              </a:spcBef>
            </a:pPr>
            <a:r>
              <a:rPr lang="en-US" altLang="en-US"/>
              <a:t>Psychosocial changes (cont’d)</a:t>
            </a:r>
          </a:p>
          <a:p>
            <a:pPr lvl="1">
              <a:spcBef>
                <a:spcPct val="35000"/>
              </a:spcBef>
            </a:pPr>
            <a:r>
              <a:rPr lang="en-US" altLang="en-US" dirty="0"/>
              <a:t>More than 50% of all single women in the United States who are 60 years of age or older are living at or below the poverty line.</a:t>
            </a:r>
          </a:p>
          <a:p>
            <a:pPr lvl="1">
              <a:spcBef>
                <a:spcPct val="35000"/>
              </a:spcBef>
            </a:pPr>
            <a:r>
              <a:rPr lang="en-US" altLang="en-US" dirty="0"/>
              <a:t>Elderly need to face their own mortality.</a:t>
            </a:r>
          </a:p>
          <a:p>
            <a:pPr lvl="1">
              <a:spcBef>
                <a:spcPct val="35000"/>
              </a:spcBef>
            </a:pPr>
            <a:r>
              <a:rPr lang="en-US" altLang="en-US" dirty="0"/>
              <a:t>Isolation and depression can be challenges.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altLang="en-US"/>
              <a:t>Review</a:t>
            </a:r>
          </a:p>
        </p:txBody>
      </p:sp>
      <p:sp>
        <p:nvSpPr>
          <p:cNvPr id="49156" name="Rectangle 3"/>
          <p:cNvSpPr>
            <a:spLocks noGrp="1" noChangeArrowheads="1"/>
          </p:cNvSpPr>
          <p:nvPr>
            <p:ph idx="1"/>
          </p:nvPr>
        </p:nvSpPr>
        <p:spPr/>
        <p:txBody>
          <a:bodyPr/>
          <a:lstStyle/>
          <a:p>
            <a:pPr marL="457200" indent="-457200">
              <a:buFont typeface="+mj-lt"/>
              <a:buAutoNum type="arabicPeriod"/>
            </a:pPr>
            <a:r>
              <a:rPr lang="en-US" altLang="en-US" dirty="0"/>
              <a:t>When providing bag-mask ventilations to an infant, what is most important to remember?</a:t>
            </a:r>
          </a:p>
          <a:p>
            <a:pPr marL="914400" lvl="1" indent="-457200">
              <a:buFont typeface="+mj-lt"/>
              <a:buAutoNum type="alphaUcPeriod"/>
            </a:pPr>
            <a:r>
              <a:rPr lang="en-US" altLang="en-US" dirty="0"/>
              <a:t>Blood pressure typically increases with age.</a:t>
            </a:r>
          </a:p>
          <a:p>
            <a:pPr marL="914400" lvl="1" indent="-457200">
              <a:buFont typeface="+mj-lt"/>
              <a:buAutoNum type="alphaUcPeriod"/>
            </a:pPr>
            <a:r>
              <a:rPr lang="en-US" altLang="en-US" dirty="0"/>
              <a:t>An infant’s lungs are fragile.</a:t>
            </a:r>
          </a:p>
          <a:p>
            <a:pPr marL="914400" lvl="1" indent="-457200">
              <a:buFont typeface="+mj-lt"/>
              <a:buAutoNum type="alphaUcPeriod"/>
            </a:pPr>
            <a:r>
              <a:rPr lang="en-US" altLang="en-US" dirty="0"/>
              <a:t>An infant grows at a rate of about 30 g per day.</a:t>
            </a:r>
          </a:p>
          <a:p>
            <a:pPr marL="914400" lvl="1" indent="-457200">
              <a:buFont typeface="+mj-lt"/>
              <a:buAutoNum type="alphaUcPeriod"/>
            </a:pPr>
            <a:r>
              <a:rPr lang="en-US" altLang="en-US" dirty="0"/>
              <a:t>An infant has a proportionately larger tongue than an adult.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altLang="en-US"/>
              <a:t>Review</a:t>
            </a:r>
          </a:p>
        </p:txBody>
      </p:sp>
      <p:sp>
        <p:nvSpPr>
          <p:cNvPr id="50180" name="Rectangle 3"/>
          <p:cNvSpPr>
            <a:spLocks noGrp="1" noChangeArrowheads="1"/>
          </p:cNvSpPr>
          <p:nvPr>
            <p:ph idx="1"/>
          </p:nvPr>
        </p:nvSpPr>
        <p:spPr/>
        <p:txBody>
          <a:bodyPr/>
          <a:lstStyle/>
          <a:p>
            <a:pPr marL="0" indent="0">
              <a:buNone/>
            </a:pPr>
            <a:r>
              <a:rPr lang="en-US" altLang="en-US" b="1" dirty="0"/>
              <a:t>Answer: </a:t>
            </a:r>
            <a:r>
              <a:rPr lang="en-US" altLang="en-US" dirty="0">
                <a:solidFill>
                  <a:srgbClr val="FF6600"/>
                </a:solidFill>
              </a:rPr>
              <a:t>B</a:t>
            </a:r>
          </a:p>
          <a:p>
            <a:pPr marL="0" indent="0">
              <a:buNone/>
            </a:pPr>
            <a:r>
              <a:rPr lang="en-US" altLang="en-US" b="1" dirty="0"/>
              <a:t>Rationale:</a:t>
            </a:r>
            <a:r>
              <a:rPr lang="en-US" altLang="en-US" dirty="0"/>
              <a:t> It is important to remember that an infant’s lungs are fragile; ventilations that are too forceful can result in trauma from pressure, or barotrauma. Due to the large size of the infant’s occiput and the increased flexibility of the trachea, the airway can easily be inadvertently occluded by incorrect positioning, either overextension or </a:t>
            </a:r>
            <a:r>
              <a:rPr lang="en-US" altLang="en-US" dirty="0" err="1"/>
              <a:t>overflexion</a:t>
            </a:r>
            <a:r>
              <a:rPr lang="en-US" altLang="en-US" dirty="0"/>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en-US"/>
              <a:t>Review</a:t>
            </a:r>
          </a:p>
        </p:txBody>
      </p:sp>
      <p:sp>
        <p:nvSpPr>
          <p:cNvPr id="51204" name="Rectangle 3"/>
          <p:cNvSpPr>
            <a:spLocks noGrp="1" noChangeArrowheads="1"/>
          </p:cNvSpPr>
          <p:nvPr>
            <p:ph idx="1"/>
          </p:nvPr>
        </p:nvSpPr>
        <p:spPr/>
        <p:txBody>
          <a:bodyPr/>
          <a:lstStyle/>
          <a:p>
            <a:pPr marL="457200" indent="-457200">
              <a:buFont typeface="+mj-lt"/>
              <a:buAutoNum type="arabicPeriod"/>
            </a:pPr>
            <a:r>
              <a:rPr lang="en-US" altLang="en-US" dirty="0"/>
              <a:t>When providing bag-mask ventilations to an infant, what is most important to remember?</a:t>
            </a:r>
          </a:p>
          <a:p>
            <a:pPr marL="914400" lvl="1" indent="-457200">
              <a:buFont typeface="+mj-lt"/>
              <a:buAutoNum type="alphaUcPeriod"/>
            </a:pPr>
            <a:r>
              <a:rPr lang="en-US" altLang="en-US" dirty="0"/>
              <a:t>Blood pressure typically increases with age.</a:t>
            </a:r>
            <a:br>
              <a:rPr lang="en-US" altLang="en-US" dirty="0"/>
            </a:br>
            <a:r>
              <a:rPr lang="en-US" altLang="en-US" b="1" dirty="0"/>
              <a:t>Rationale:</a:t>
            </a:r>
            <a:r>
              <a:rPr lang="en-US" altLang="en-US" dirty="0"/>
              <a:t> </a:t>
            </a:r>
            <a:r>
              <a:rPr lang="en-US" altLang="en-US" dirty="0">
                <a:solidFill>
                  <a:srgbClr val="FF6600"/>
                </a:solidFill>
              </a:rPr>
              <a:t>This is not crucial information when giving ventilations.</a:t>
            </a:r>
          </a:p>
          <a:p>
            <a:pPr marL="914400" lvl="1" indent="-457200">
              <a:buFont typeface="+mj-lt"/>
              <a:buAutoNum type="alphaUcPeriod"/>
            </a:pPr>
            <a:r>
              <a:rPr lang="en-US" altLang="en-US" dirty="0"/>
              <a:t>An infant’s lungs are fragile.</a:t>
            </a:r>
            <a:br>
              <a:rPr lang="en-US" altLang="en-US" dirty="0"/>
            </a:br>
            <a:r>
              <a:rPr lang="en-US" altLang="en-US" b="1" dirty="0"/>
              <a:t>Rationale:</a:t>
            </a:r>
            <a:r>
              <a:rPr lang="en-US" altLang="en-US" dirty="0"/>
              <a:t> </a:t>
            </a:r>
            <a:r>
              <a:rPr lang="en-US" altLang="en-US" dirty="0">
                <a:solidFill>
                  <a:srgbClr val="FF6600"/>
                </a:solidFill>
              </a:rPr>
              <a:t>Correct answer</a:t>
            </a:r>
          </a:p>
          <a:p>
            <a:pPr marL="914400" lvl="1" indent="-457200">
              <a:buFont typeface="+mj-lt"/>
              <a:buAutoNum type="alphaUcPeriod"/>
            </a:pPr>
            <a:r>
              <a:rPr lang="en-US" altLang="en-US" dirty="0"/>
              <a:t>An infant grows at a rate of about 30 g per day.</a:t>
            </a:r>
            <a:br>
              <a:rPr lang="en-US" altLang="en-US" dirty="0"/>
            </a:br>
            <a:r>
              <a:rPr lang="en-US" altLang="en-US" b="1" dirty="0"/>
              <a:t>Rationale:</a:t>
            </a:r>
            <a:r>
              <a:rPr lang="en-US" altLang="en-US" dirty="0"/>
              <a:t> </a:t>
            </a:r>
            <a:r>
              <a:rPr lang="en-US" altLang="en-US" dirty="0">
                <a:solidFill>
                  <a:srgbClr val="FF6600"/>
                </a:solidFill>
              </a:rPr>
              <a:t>This is not crucial information when giving ventilations.</a:t>
            </a:r>
          </a:p>
          <a:p>
            <a:pPr marL="914400" lvl="1" indent="-457200">
              <a:buFont typeface="+mj-lt"/>
              <a:buAutoNum type="alphaUcPeriod"/>
            </a:pPr>
            <a:r>
              <a:rPr lang="en-US" altLang="en-US" dirty="0"/>
              <a:t>An infant has a proportionately larger tongue than an adult.</a:t>
            </a:r>
            <a:br>
              <a:rPr lang="en-US" altLang="en-US" dirty="0"/>
            </a:br>
            <a:r>
              <a:rPr lang="en-US" altLang="en-US" b="1" dirty="0"/>
              <a:t>Rationale:</a:t>
            </a:r>
            <a:r>
              <a:rPr lang="en-US" altLang="en-US" dirty="0"/>
              <a:t> </a:t>
            </a:r>
            <a:r>
              <a:rPr lang="en-US" altLang="en-US" dirty="0">
                <a:solidFill>
                  <a:srgbClr val="FF6600"/>
                </a:solidFill>
              </a:rPr>
              <a:t>The large tongue could occlude the airway, but it is more important to remember the fragility of the lungs.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altLang="en-US"/>
              <a:t>Review</a:t>
            </a:r>
          </a:p>
        </p:txBody>
      </p:sp>
      <p:sp>
        <p:nvSpPr>
          <p:cNvPr id="53252" name="Rectangle 3"/>
          <p:cNvSpPr>
            <a:spLocks noGrp="1" noChangeArrowheads="1"/>
          </p:cNvSpPr>
          <p:nvPr>
            <p:ph idx="1"/>
          </p:nvPr>
        </p:nvSpPr>
        <p:spPr/>
        <p:txBody>
          <a:bodyPr/>
          <a:lstStyle/>
          <a:p>
            <a:pPr marL="457200" indent="-457200">
              <a:buFont typeface="+mj-lt"/>
              <a:buAutoNum type="arabicPeriod" startAt="2"/>
            </a:pPr>
            <a:r>
              <a:rPr lang="en-US" altLang="en-US" dirty="0"/>
              <a:t>You see an infant capable of reaching out to people and drooling. She is most likely:</a:t>
            </a:r>
          </a:p>
          <a:p>
            <a:pPr marL="914400" lvl="1" indent="-457200">
              <a:buFont typeface="+mj-lt"/>
              <a:buAutoNum type="alphaUcPeriod"/>
            </a:pPr>
            <a:r>
              <a:rPr lang="en-US" altLang="en-US" dirty="0"/>
              <a:t>2 months of age.</a:t>
            </a:r>
          </a:p>
          <a:p>
            <a:pPr marL="914400" lvl="1" indent="-457200">
              <a:buFont typeface="+mj-lt"/>
              <a:buAutoNum type="alphaUcPeriod"/>
            </a:pPr>
            <a:r>
              <a:rPr lang="en-US" altLang="en-US" dirty="0"/>
              <a:t>3 months of age.</a:t>
            </a:r>
          </a:p>
          <a:p>
            <a:pPr marL="914400" lvl="1" indent="-457200">
              <a:buFont typeface="+mj-lt"/>
              <a:buAutoNum type="alphaUcPeriod"/>
            </a:pPr>
            <a:r>
              <a:rPr lang="en-US" altLang="en-US" dirty="0"/>
              <a:t>4 months of age.</a:t>
            </a:r>
          </a:p>
          <a:p>
            <a:pPr marL="914400" lvl="1" indent="-457200">
              <a:buFont typeface="+mj-lt"/>
              <a:buAutoNum type="alphaUcPeriod"/>
            </a:pPr>
            <a:r>
              <a:rPr lang="en-US" altLang="en-US" dirty="0"/>
              <a:t>5 months of age.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altLang="en-US"/>
              <a:t>Review</a:t>
            </a:r>
          </a:p>
        </p:txBody>
      </p:sp>
      <p:sp>
        <p:nvSpPr>
          <p:cNvPr id="54276" name="Rectangle 3"/>
          <p:cNvSpPr>
            <a:spLocks noGrp="1" noChangeArrowheads="1"/>
          </p:cNvSpPr>
          <p:nvPr>
            <p:ph idx="1"/>
          </p:nvPr>
        </p:nvSpPr>
        <p:spPr/>
        <p:txBody>
          <a:bodyPr/>
          <a:lstStyle/>
          <a:p>
            <a:pPr marL="0" indent="0">
              <a:buNone/>
            </a:pPr>
            <a:r>
              <a:rPr lang="en-US" altLang="en-US" b="1" dirty="0"/>
              <a:t>Answer: </a:t>
            </a:r>
            <a:r>
              <a:rPr lang="en-US" altLang="en-US" dirty="0">
                <a:solidFill>
                  <a:srgbClr val="FF6600"/>
                </a:solidFill>
              </a:rPr>
              <a:t>C</a:t>
            </a:r>
          </a:p>
          <a:p>
            <a:pPr marL="0" indent="0">
              <a:buNone/>
            </a:pPr>
            <a:r>
              <a:rPr lang="en-US" altLang="en-US" b="1" dirty="0"/>
              <a:t>Rationale:</a:t>
            </a:r>
            <a:r>
              <a:rPr lang="en-US" altLang="en-US" dirty="0"/>
              <a:t> An infant’s psychosocial development begins at birth and continues to evolve as the infant interacts with, and reacts to, the environment. At 4 months of age, an infant is likely to start reaching out to people and drooling.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Neonates and Infants </a:t>
            </a:r>
            <a:r>
              <a:rPr lang="en-US" altLang="en-US" sz="2000" b="0" dirty="0"/>
              <a:t>(1 of 11)</a:t>
            </a:r>
            <a:endParaRPr lang="en-US" dirty="0"/>
          </a:p>
        </p:txBody>
      </p:sp>
      <p:sp>
        <p:nvSpPr>
          <p:cNvPr id="7171" name="Content Placeholder 2"/>
          <p:cNvSpPr>
            <a:spLocks noGrp="1"/>
          </p:cNvSpPr>
          <p:nvPr>
            <p:ph idx="1"/>
          </p:nvPr>
        </p:nvSpPr>
        <p:spPr>
          <a:xfrm>
            <a:off x="5791200" y="1447800"/>
            <a:ext cx="5486400" cy="4800600"/>
          </a:xfrm>
        </p:spPr>
        <p:txBody>
          <a:bodyPr rIns="228600"/>
          <a:lstStyle/>
          <a:p>
            <a:pPr eaLnBrk="1" hangingPunct="1">
              <a:spcBef>
                <a:spcPct val="35000"/>
              </a:spcBef>
            </a:pPr>
            <a:r>
              <a:rPr lang="en-US" altLang="en-US" dirty="0"/>
              <a:t>Neonates</a:t>
            </a:r>
          </a:p>
          <a:p>
            <a:pPr lvl="1" eaLnBrk="1" hangingPunct="1">
              <a:spcBef>
                <a:spcPct val="35000"/>
              </a:spcBef>
            </a:pPr>
            <a:r>
              <a:rPr lang="en-US" altLang="en-US" dirty="0"/>
              <a:t>Birth to 1 month</a:t>
            </a:r>
          </a:p>
          <a:p>
            <a:pPr eaLnBrk="1" hangingPunct="1">
              <a:spcBef>
                <a:spcPct val="35000"/>
              </a:spcBef>
            </a:pPr>
            <a:r>
              <a:rPr lang="en-US" altLang="en-US" dirty="0"/>
              <a:t>Infants</a:t>
            </a:r>
          </a:p>
          <a:p>
            <a:pPr lvl="1" eaLnBrk="1" hangingPunct="1">
              <a:spcBef>
                <a:spcPct val="35000"/>
              </a:spcBef>
            </a:pPr>
            <a:r>
              <a:rPr lang="en-US" altLang="en-US" dirty="0"/>
              <a:t>1 month to 1 year</a:t>
            </a:r>
          </a:p>
          <a:p>
            <a:pPr lvl="1" eaLnBrk="1" hangingPunct="1">
              <a:spcBef>
                <a:spcPct val="35000"/>
              </a:spcBef>
            </a:pPr>
            <a:r>
              <a:rPr lang="en-US" altLang="en-US" dirty="0"/>
              <a:t>Develop at a startling rate</a:t>
            </a:r>
          </a:p>
        </p:txBody>
      </p:sp>
      <p:sp>
        <p:nvSpPr>
          <p:cNvPr id="4" name="Rectangle 3"/>
          <p:cNvSpPr/>
          <p:nvPr/>
        </p:nvSpPr>
        <p:spPr>
          <a:xfrm>
            <a:off x="911225" y="5337175"/>
            <a:ext cx="4768228" cy="369332"/>
          </a:xfrm>
          <a:prstGeom prst="rect">
            <a:avLst/>
          </a:prstGeom>
        </p:spPr>
        <p:txBody>
          <a:bodyPr wrap="none">
            <a:spAutoFit/>
          </a:bodyPr>
          <a:lstStyle/>
          <a:p>
            <a:r>
              <a:rPr lang="en-US" b="1" dirty="0"/>
              <a:t>FIGURE 7-1 </a:t>
            </a:r>
            <a:r>
              <a:rPr lang="en-US" dirty="0"/>
              <a:t>An infant is 1 month to 1 year of age.</a:t>
            </a:r>
          </a:p>
        </p:txBody>
      </p:sp>
      <p:sp>
        <p:nvSpPr>
          <p:cNvPr id="5" name="Rectangle 4"/>
          <p:cNvSpPr/>
          <p:nvPr/>
        </p:nvSpPr>
        <p:spPr>
          <a:xfrm>
            <a:off x="911225" y="5706507"/>
            <a:ext cx="2196435"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Johanna Goodyear/</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pic>
        <p:nvPicPr>
          <p:cNvPr id="1027" name="Picture 3" descr="A photo of an infant sleeping.&#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476375"/>
            <a:ext cx="2895600" cy="3859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altLang="en-US"/>
              <a:t>Review</a:t>
            </a:r>
          </a:p>
        </p:txBody>
      </p:sp>
      <p:sp>
        <p:nvSpPr>
          <p:cNvPr id="55300" name="Rectangle 3"/>
          <p:cNvSpPr>
            <a:spLocks noGrp="1" noChangeArrowheads="1"/>
          </p:cNvSpPr>
          <p:nvPr>
            <p:ph idx="1"/>
          </p:nvPr>
        </p:nvSpPr>
        <p:spPr/>
        <p:txBody>
          <a:bodyPr/>
          <a:lstStyle/>
          <a:p>
            <a:pPr marL="457200" indent="-457200">
              <a:buFont typeface="+mj-lt"/>
              <a:buAutoNum type="arabicPeriod" startAt="2"/>
            </a:pPr>
            <a:r>
              <a:rPr lang="en-US" altLang="en-US" dirty="0"/>
              <a:t>You see an infant capable of reaching out to people and drooling. She is most likely:</a:t>
            </a:r>
          </a:p>
          <a:p>
            <a:pPr marL="914400" lvl="1" indent="-457200">
              <a:buFont typeface="+mj-lt"/>
              <a:buAutoNum type="alphaUcPeriod"/>
            </a:pPr>
            <a:r>
              <a:rPr lang="en-US" altLang="en-US" dirty="0"/>
              <a:t>2 months of age.</a:t>
            </a:r>
            <a:br>
              <a:rPr lang="en-US" altLang="en-US" dirty="0"/>
            </a:br>
            <a:r>
              <a:rPr lang="en-US" altLang="en-US" b="1" dirty="0"/>
              <a:t>Rationale:</a:t>
            </a:r>
            <a:r>
              <a:rPr lang="en-US" altLang="en-US" dirty="0"/>
              <a:t> </a:t>
            </a:r>
            <a:r>
              <a:rPr lang="en-US" altLang="en-US" dirty="0">
                <a:solidFill>
                  <a:srgbClr val="FF6600"/>
                </a:solidFill>
              </a:rPr>
              <a:t>Psychosocial development at this age involves recognizing familiar faces.</a:t>
            </a:r>
          </a:p>
          <a:p>
            <a:pPr marL="914400" lvl="1" indent="-457200">
              <a:buFont typeface="+mj-lt"/>
              <a:buAutoNum type="alphaUcPeriod"/>
            </a:pPr>
            <a:r>
              <a:rPr lang="en-US" altLang="en-US" dirty="0"/>
              <a:t>3 months of age.</a:t>
            </a:r>
            <a:br>
              <a:rPr lang="en-US" altLang="en-US" dirty="0"/>
            </a:br>
            <a:r>
              <a:rPr lang="en-US" altLang="en-US" b="1" dirty="0"/>
              <a:t>Rationale: </a:t>
            </a:r>
            <a:r>
              <a:rPr lang="en-US" altLang="en-US" dirty="0">
                <a:solidFill>
                  <a:srgbClr val="FF6600"/>
                </a:solidFill>
              </a:rPr>
              <a:t>Psychosocial development involves bringing objects to the mouth.</a:t>
            </a:r>
          </a:p>
          <a:p>
            <a:pPr marL="914400" lvl="1" indent="-457200">
              <a:buFont typeface="+mj-lt"/>
              <a:buAutoNum type="alphaUcPeriod"/>
            </a:pPr>
            <a:r>
              <a:rPr lang="en-US" altLang="en-US" dirty="0"/>
              <a:t>4 months of age.</a:t>
            </a:r>
            <a:br>
              <a:rPr lang="en-US" altLang="en-US" dirty="0"/>
            </a:br>
            <a:r>
              <a:rPr lang="en-US" altLang="en-US" b="1" dirty="0"/>
              <a:t>Rationale:</a:t>
            </a:r>
            <a:r>
              <a:rPr lang="en-US" altLang="en-US" dirty="0"/>
              <a:t> </a:t>
            </a:r>
            <a:r>
              <a:rPr lang="en-US" altLang="en-US" dirty="0">
                <a:solidFill>
                  <a:srgbClr val="FF6600"/>
                </a:solidFill>
              </a:rPr>
              <a:t>Correct answer</a:t>
            </a:r>
          </a:p>
          <a:p>
            <a:pPr marL="914400" lvl="1" indent="-457200">
              <a:buFont typeface="+mj-lt"/>
              <a:buAutoNum type="alphaUcPeriod"/>
            </a:pPr>
            <a:r>
              <a:rPr lang="en-US" altLang="en-US" dirty="0"/>
              <a:t>5 months of age.</a:t>
            </a:r>
            <a:br>
              <a:rPr lang="en-US" altLang="en-US" dirty="0"/>
            </a:br>
            <a:r>
              <a:rPr lang="en-US" altLang="en-US" b="1" dirty="0"/>
              <a:t>Rationale:</a:t>
            </a:r>
            <a:r>
              <a:rPr lang="en-US" altLang="en-US" dirty="0"/>
              <a:t> </a:t>
            </a:r>
            <a:r>
              <a:rPr lang="en-US" altLang="en-US" dirty="0">
                <a:solidFill>
                  <a:srgbClr val="FF6600"/>
                </a:solidFill>
              </a:rPr>
              <a:t>Psychosocial development involves sleeping through the night.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a:t>Review</a:t>
            </a:r>
          </a:p>
        </p:txBody>
      </p:sp>
      <p:sp>
        <p:nvSpPr>
          <p:cNvPr id="57348" name="Rectangle 3"/>
          <p:cNvSpPr>
            <a:spLocks noGrp="1" noChangeArrowheads="1"/>
          </p:cNvSpPr>
          <p:nvPr>
            <p:ph idx="1"/>
          </p:nvPr>
        </p:nvSpPr>
        <p:spPr/>
        <p:txBody>
          <a:bodyPr/>
          <a:lstStyle/>
          <a:p>
            <a:pPr marL="457200" indent="-457200">
              <a:buFont typeface="+mj-lt"/>
              <a:buAutoNum type="arabicPeriod" startAt="3"/>
            </a:pPr>
            <a:r>
              <a:rPr lang="en-US" altLang="en-US" dirty="0"/>
              <a:t>An infant who is repeatedly rejected experiences what type of attachment?</a:t>
            </a:r>
          </a:p>
          <a:p>
            <a:pPr marL="914400" lvl="1" indent="-457200">
              <a:buFont typeface="+mj-lt"/>
              <a:buAutoNum type="alphaUcPeriod"/>
            </a:pPr>
            <a:r>
              <a:rPr lang="en-US" altLang="en-US" dirty="0"/>
              <a:t>Secure attachment</a:t>
            </a:r>
          </a:p>
          <a:p>
            <a:pPr marL="914400" lvl="1" indent="-457200">
              <a:buFont typeface="+mj-lt"/>
              <a:buAutoNum type="alphaUcPeriod"/>
            </a:pPr>
            <a:r>
              <a:rPr lang="en-US" altLang="en-US" dirty="0"/>
              <a:t>Anxious-avoidant attachment</a:t>
            </a:r>
          </a:p>
          <a:p>
            <a:pPr marL="914400" lvl="1" indent="-457200">
              <a:buFont typeface="+mj-lt"/>
              <a:buAutoNum type="alphaUcPeriod"/>
            </a:pPr>
            <a:r>
              <a:rPr lang="en-US" altLang="en-US" dirty="0"/>
              <a:t>Trust and mistrust</a:t>
            </a:r>
          </a:p>
          <a:p>
            <a:pPr marL="914400" lvl="1" indent="-457200">
              <a:buFont typeface="+mj-lt"/>
              <a:buAutoNum type="alphaUcPeriod"/>
            </a:pPr>
            <a:r>
              <a:rPr lang="en-US" altLang="en-US" dirty="0"/>
              <a:t>Rejection attachment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altLang="en-US"/>
              <a:t>Review</a:t>
            </a:r>
          </a:p>
        </p:txBody>
      </p:sp>
      <p:sp>
        <p:nvSpPr>
          <p:cNvPr id="58372" name="Rectangle 3"/>
          <p:cNvSpPr>
            <a:spLocks noGrp="1" noChangeArrowheads="1"/>
          </p:cNvSpPr>
          <p:nvPr>
            <p:ph idx="1"/>
          </p:nvPr>
        </p:nvSpPr>
        <p:spPr/>
        <p:txBody>
          <a:bodyPr/>
          <a:lstStyle/>
          <a:p>
            <a:pPr marL="0" indent="0">
              <a:buNone/>
            </a:pPr>
            <a:r>
              <a:rPr lang="en-US" altLang="en-US" b="1" dirty="0"/>
              <a:t>Answer: </a:t>
            </a:r>
            <a:r>
              <a:rPr lang="en-US" altLang="en-US" dirty="0">
                <a:solidFill>
                  <a:srgbClr val="FF6600"/>
                </a:solidFill>
              </a:rPr>
              <a:t>B</a:t>
            </a:r>
          </a:p>
          <a:p>
            <a:pPr marL="0" indent="0">
              <a:buNone/>
            </a:pPr>
            <a:r>
              <a:rPr lang="en-US" altLang="en-US" b="1" dirty="0"/>
              <a:t>Rationale:</a:t>
            </a:r>
            <a:r>
              <a:rPr lang="en-US" altLang="en-US" dirty="0"/>
              <a:t> Anxious-avoidant attachment is observed in infants who are repeatedly rejected. In this attachment style, children show little emotional response to their parents or caregivers and treat them as they would strangers. These children develop an isolated lifestyle where they do not have to depend on the support and care of others.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altLang="en-US"/>
              <a:t>Review</a:t>
            </a:r>
          </a:p>
        </p:txBody>
      </p:sp>
      <p:sp>
        <p:nvSpPr>
          <p:cNvPr id="59396" name="Rectangle 3"/>
          <p:cNvSpPr>
            <a:spLocks noGrp="1" noChangeArrowheads="1"/>
          </p:cNvSpPr>
          <p:nvPr>
            <p:ph idx="1"/>
          </p:nvPr>
        </p:nvSpPr>
        <p:spPr/>
        <p:txBody>
          <a:bodyPr/>
          <a:lstStyle/>
          <a:p>
            <a:pPr marL="457200" indent="-457200">
              <a:buFont typeface="+mj-lt"/>
              <a:buAutoNum type="arabicPeriod" startAt="3"/>
            </a:pPr>
            <a:r>
              <a:rPr lang="en-US" altLang="en-US" dirty="0"/>
              <a:t>An infant who is repeatedly rejected experiences what type of attachment?</a:t>
            </a:r>
          </a:p>
          <a:p>
            <a:pPr marL="914400" lvl="1" indent="-457200">
              <a:buFont typeface="+mj-lt"/>
              <a:buAutoNum type="alphaUcPeriod"/>
            </a:pPr>
            <a:r>
              <a:rPr lang="en-US" altLang="en-US" dirty="0"/>
              <a:t>Secure attachment</a:t>
            </a:r>
            <a:br>
              <a:rPr lang="en-US" altLang="en-US" dirty="0"/>
            </a:br>
            <a:r>
              <a:rPr lang="en-US" altLang="en-US" b="1" dirty="0"/>
              <a:t>Rationale:</a:t>
            </a:r>
            <a:r>
              <a:rPr lang="en-US" altLang="en-US" dirty="0"/>
              <a:t> </a:t>
            </a:r>
            <a:r>
              <a:rPr lang="en-US" altLang="en-US" dirty="0">
                <a:solidFill>
                  <a:srgbClr val="FF6600"/>
                </a:solidFill>
              </a:rPr>
              <a:t>An infant understands that parents or caregivers will be responsive to his or her needs.</a:t>
            </a:r>
          </a:p>
          <a:p>
            <a:pPr marL="914400" lvl="1" indent="-457200">
              <a:buFont typeface="+mj-lt"/>
              <a:buAutoNum type="alphaUcPeriod"/>
            </a:pPr>
            <a:r>
              <a:rPr lang="en-US" altLang="en-US" dirty="0"/>
              <a:t>Anxious-avoidant attachment</a:t>
            </a:r>
            <a:br>
              <a:rPr lang="en-US" altLang="en-US" dirty="0"/>
            </a:br>
            <a:r>
              <a:rPr lang="en-US" altLang="en-US" b="1" dirty="0"/>
              <a:t>Rationale:</a:t>
            </a:r>
            <a:r>
              <a:rPr lang="en-US" altLang="en-US" dirty="0"/>
              <a:t> </a:t>
            </a:r>
            <a:r>
              <a:rPr lang="en-US" altLang="en-US" dirty="0">
                <a:solidFill>
                  <a:srgbClr val="FF6600"/>
                </a:solidFill>
              </a:rPr>
              <a:t>Correct answer</a:t>
            </a:r>
          </a:p>
          <a:p>
            <a:pPr marL="914400" lvl="1" indent="-457200">
              <a:buFont typeface="+mj-lt"/>
              <a:buAutoNum type="alphaUcPeriod"/>
            </a:pPr>
            <a:r>
              <a:rPr lang="en-US" altLang="en-US" dirty="0"/>
              <a:t>Trust and mistrust</a:t>
            </a:r>
            <a:br>
              <a:rPr lang="en-US" altLang="en-US" dirty="0"/>
            </a:br>
            <a:r>
              <a:rPr lang="en-US" altLang="en-US" b="1" dirty="0"/>
              <a:t>Rationale:</a:t>
            </a:r>
            <a:r>
              <a:rPr lang="en-US" altLang="en-US" dirty="0"/>
              <a:t> </a:t>
            </a:r>
            <a:r>
              <a:rPr lang="en-US" altLang="en-US" dirty="0">
                <a:solidFill>
                  <a:srgbClr val="FF6600"/>
                </a:solidFill>
              </a:rPr>
              <a:t>An infant’s needs are met by his or her parents or caregivers.</a:t>
            </a:r>
          </a:p>
          <a:p>
            <a:pPr marL="914400" lvl="1" indent="-457200">
              <a:buFont typeface="+mj-lt"/>
              <a:buAutoNum type="alphaUcPeriod"/>
            </a:pPr>
            <a:r>
              <a:rPr lang="en-US" altLang="en-US" dirty="0"/>
              <a:t>Rejection attachment</a:t>
            </a:r>
            <a:br>
              <a:rPr lang="en-US" altLang="en-US" dirty="0"/>
            </a:br>
            <a:r>
              <a:rPr lang="en-US" altLang="en-US" b="1" dirty="0"/>
              <a:t>Rationale:</a:t>
            </a:r>
            <a:r>
              <a:rPr lang="en-US" altLang="en-US" dirty="0"/>
              <a:t> </a:t>
            </a:r>
            <a:r>
              <a:rPr lang="en-US" altLang="en-US" dirty="0">
                <a:solidFill>
                  <a:srgbClr val="FF6600"/>
                </a:solidFill>
              </a:rPr>
              <a:t>Not a real type of attachment.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altLang="en-US"/>
              <a:t>Review</a:t>
            </a:r>
          </a:p>
        </p:txBody>
      </p:sp>
      <p:sp>
        <p:nvSpPr>
          <p:cNvPr id="61444" name="Rectangle 3"/>
          <p:cNvSpPr>
            <a:spLocks noGrp="1" noChangeArrowheads="1"/>
          </p:cNvSpPr>
          <p:nvPr>
            <p:ph idx="1"/>
          </p:nvPr>
        </p:nvSpPr>
        <p:spPr/>
        <p:txBody>
          <a:bodyPr/>
          <a:lstStyle/>
          <a:p>
            <a:pPr marL="457200" indent="-457200">
              <a:buFont typeface="+mj-lt"/>
              <a:buAutoNum type="arabicPeriod" startAt="4"/>
            </a:pPr>
            <a:r>
              <a:rPr lang="en-US" altLang="en-US" dirty="0"/>
              <a:t>Why do colds develop so easily in toddlers and preschoolers?</a:t>
            </a:r>
          </a:p>
          <a:p>
            <a:pPr marL="914400" lvl="1" indent="-457200">
              <a:buFont typeface="+mj-lt"/>
              <a:buAutoNum type="alphaUcPeriod"/>
            </a:pPr>
            <a:r>
              <a:rPr lang="en-US" altLang="en-US" dirty="0"/>
              <a:t>They experience a loss of passive immunity.</a:t>
            </a:r>
          </a:p>
          <a:p>
            <a:pPr marL="914400" lvl="1" indent="-457200">
              <a:buFont typeface="+mj-lt"/>
              <a:buAutoNum type="alphaUcPeriod"/>
            </a:pPr>
            <a:r>
              <a:rPr lang="en-US" altLang="en-US" dirty="0"/>
              <a:t>They do not have well-developed lung musculature.</a:t>
            </a:r>
          </a:p>
          <a:p>
            <a:pPr marL="914400" lvl="1" indent="-457200">
              <a:buFont typeface="+mj-lt"/>
              <a:buAutoNum type="alphaUcPeriod"/>
            </a:pPr>
            <a:r>
              <a:rPr lang="en-US" altLang="en-US" dirty="0"/>
              <a:t>They are spending a lot of time around playmates and classmates.</a:t>
            </a:r>
          </a:p>
          <a:p>
            <a:pPr marL="914400" lvl="1" indent="-457200">
              <a:buFont typeface="+mj-lt"/>
              <a:buAutoNum type="alphaUcPeriod"/>
            </a:pPr>
            <a:r>
              <a:rPr lang="en-US" altLang="en-US" dirty="0"/>
              <a:t>All of the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altLang="en-US"/>
              <a:t>Review</a:t>
            </a:r>
          </a:p>
        </p:txBody>
      </p:sp>
      <p:sp>
        <p:nvSpPr>
          <p:cNvPr id="62468" name="Rectangle 3"/>
          <p:cNvSpPr>
            <a:spLocks noGrp="1" noChangeArrowheads="1"/>
          </p:cNvSpPr>
          <p:nvPr>
            <p:ph idx="1"/>
          </p:nvPr>
        </p:nvSpPr>
        <p:spPr/>
        <p:txBody>
          <a:bodyPr/>
          <a:lstStyle/>
          <a:p>
            <a:pPr marL="0" indent="0">
              <a:buNone/>
            </a:pPr>
            <a:r>
              <a:rPr lang="en-US" altLang="en-US" b="1" dirty="0"/>
              <a:t>Answer:</a:t>
            </a:r>
            <a:r>
              <a:rPr lang="en-US" altLang="en-US" dirty="0"/>
              <a:t> </a:t>
            </a:r>
            <a:r>
              <a:rPr lang="en-US" altLang="en-US" dirty="0">
                <a:solidFill>
                  <a:srgbClr val="FF6600"/>
                </a:solidFill>
              </a:rPr>
              <a:t>D</a:t>
            </a:r>
          </a:p>
          <a:p>
            <a:pPr marL="0" indent="0">
              <a:buNone/>
            </a:pPr>
            <a:r>
              <a:rPr lang="en-US" altLang="en-US" b="1" dirty="0"/>
              <a:t>Rationale:</a:t>
            </a:r>
            <a:r>
              <a:rPr lang="en-US" altLang="en-US" dirty="0"/>
              <a:t> All of these choices contribute to a toddler or preschooler’s increased likelihood of contracting a cold.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altLang="en-US"/>
              <a:t>Review</a:t>
            </a:r>
          </a:p>
        </p:txBody>
      </p:sp>
      <p:sp>
        <p:nvSpPr>
          <p:cNvPr id="63492" name="Rectangle 3"/>
          <p:cNvSpPr>
            <a:spLocks noGrp="1" noChangeArrowheads="1"/>
          </p:cNvSpPr>
          <p:nvPr>
            <p:ph idx="1"/>
          </p:nvPr>
        </p:nvSpPr>
        <p:spPr/>
        <p:txBody>
          <a:bodyPr/>
          <a:lstStyle/>
          <a:p>
            <a:pPr marL="457200" indent="-457200">
              <a:buFont typeface="+mj-lt"/>
              <a:buAutoNum type="arabicPeriod" startAt="4"/>
            </a:pPr>
            <a:r>
              <a:rPr lang="en-US" altLang="en-US" dirty="0"/>
              <a:t>Why do colds develop so easily in toddlers and preschoolers?</a:t>
            </a:r>
          </a:p>
          <a:p>
            <a:pPr marL="914400" lvl="1" indent="-457200">
              <a:buFont typeface="+mj-lt"/>
              <a:buAutoNum type="alphaUcPeriod"/>
            </a:pPr>
            <a:r>
              <a:rPr lang="en-US" altLang="en-US" dirty="0"/>
              <a:t>They experience a loss of passive immunity.</a:t>
            </a:r>
            <a:br>
              <a:rPr lang="en-US" altLang="en-US" dirty="0"/>
            </a:br>
            <a:r>
              <a:rPr lang="en-US" altLang="en-US" b="1" dirty="0"/>
              <a:t>Rationale: </a:t>
            </a:r>
            <a:r>
              <a:rPr lang="en-US" altLang="en-US" dirty="0">
                <a:solidFill>
                  <a:srgbClr val="FF6600"/>
                </a:solidFill>
              </a:rPr>
              <a:t>Colds easily develop and can manifest as gastrointestinal distress or upper respiratory tract infections.</a:t>
            </a:r>
          </a:p>
          <a:p>
            <a:pPr marL="914400" lvl="1" indent="-457200">
              <a:buFont typeface="+mj-lt"/>
              <a:buAutoNum type="alphaUcPeriod"/>
            </a:pPr>
            <a:r>
              <a:rPr lang="en-US" altLang="en-US" dirty="0"/>
              <a:t>They do not have well-developed lung musculature.</a:t>
            </a:r>
            <a:br>
              <a:rPr lang="en-US" altLang="en-US" dirty="0"/>
            </a:br>
            <a:r>
              <a:rPr lang="en-US" altLang="en-US" b="1" dirty="0"/>
              <a:t>Rationale:</a:t>
            </a:r>
            <a:r>
              <a:rPr lang="en-US" altLang="en-US" dirty="0"/>
              <a:t> </a:t>
            </a:r>
            <a:r>
              <a:rPr lang="en-US" altLang="en-US" dirty="0">
                <a:solidFill>
                  <a:srgbClr val="FF6600"/>
                </a:solidFill>
              </a:rPr>
              <a:t>This prevents them from sustaining deep or rapid respirations for an extended period of time.</a:t>
            </a:r>
          </a:p>
          <a:p>
            <a:pPr marL="914400" lvl="1" indent="-457200">
              <a:buFont typeface="+mj-lt"/>
              <a:buAutoNum type="alphaUcPeriod"/>
            </a:pPr>
            <a:r>
              <a:rPr lang="en-US" altLang="en-US" dirty="0"/>
              <a:t>They are spending a lot of time around playmates and classmates.</a:t>
            </a:r>
            <a:br>
              <a:rPr lang="en-US" altLang="en-US" dirty="0"/>
            </a:br>
            <a:r>
              <a:rPr lang="en-US" altLang="en-US" b="1" dirty="0"/>
              <a:t>Rationale:</a:t>
            </a:r>
            <a:r>
              <a:rPr lang="en-US" altLang="en-US" dirty="0"/>
              <a:t> </a:t>
            </a:r>
            <a:r>
              <a:rPr lang="en-US" altLang="en-US" dirty="0">
                <a:solidFill>
                  <a:srgbClr val="FF6600"/>
                </a:solidFill>
              </a:rPr>
              <a:t>They can contract viruses and bacteria easily around other children.</a:t>
            </a:r>
          </a:p>
          <a:p>
            <a:pPr marL="914400" lvl="1" indent="-457200">
              <a:buFont typeface="+mj-lt"/>
              <a:buAutoNum type="alphaUcPeriod"/>
            </a:pPr>
            <a:r>
              <a:rPr lang="en-US" altLang="en-US" dirty="0"/>
              <a:t>All of the above</a:t>
            </a:r>
            <a:br>
              <a:rPr lang="en-US" altLang="en-US" dirty="0"/>
            </a:br>
            <a:r>
              <a:rPr lang="en-US" altLang="en-US" b="1" dirty="0"/>
              <a:t>Rationale:</a:t>
            </a:r>
            <a:r>
              <a:rPr lang="en-US" altLang="en-US" dirty="0"/>
              <a:t> </a:t>
            </a:r>
            <a:r>
              <a:rPr lang="en-US" altLang="en-US" dirty="0">
                <a:solidFill>
                  <a:srgbClr val="FF6600"/>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altLang="en-US"/>
              <a:t>Review</a:t>
            </a:r>
          </a:p>
        </p:txBody>
      </p:sp>
      <p:sp>
        <p:nvSpPr>
          <p:cNvPr id="65540" name="Rectangle 3"/>
          <p:cNvSpPr>
            <a:spLocks noGrp="1" noChangeArrowheads="1"/>
          </p:cNvSpPr>
          <p:nvPr>
            <p:ph idx="1"/>
          </p:nvPr>
        </p:nvSpPr>
        <p:spPr/>
        <p:txBody>
          <a:bodyPr/>
          <a:lstStyle/>
          <a:p>
            <a:pPr marL="0" indent="0">
              <a:buNone/>
            </a:pPr>
            <a:r>
              <a:rPr lang="en-US" altLang="en-US" dirty="0"/>
              <a:t>5. The pulse rate of a toddler is:</a:t>
            </a:r>
          </a:p>
          <a:p>
            <a:pPr marL="914400" lvl="1" indent="-457200">
              <a:buFont typeface="+mj-lt"/>
              <a:buAutoNum type="alphaUcPeriod"/>
            </a:pPr>
            <a:r>
              <a:rPr lang="en-US" altLang="en-US" dirty="0"/>
              <a:t>80 to 140 beats/min</a:t>
            </a:r>
          </a:p>
          <a:p>
            <a:pPr marL="914400" lvl="1" indent="-457200">
              <a:buFont typeface="+mj-lt"/>
              <a:buAutoNum type="alphaUcPeriod"/>
            </a:pPr>
            <a:r>
              <a:rPr lang="en-US" altLang="en-US" dirty="0"/>
              <a:t>90 to 150 beats/min</a:t>
            </a:r>
          </a:p>
          <a:p>
            <a:pPr marL="914400" lvl="1" indent="-457200">
              <a:buFont typeface="+mj-lt"/>
              <a:buAutoNum type="alphaUcPeriod"/>
            </a:pPr>
            <a:r>
              <a:rPr lang="en-US" altLang="en-US" dirty="0"/>
              <a:t>90 to 180 beats/min</a:t>
            </a:r>
          </a:p>
          <a:p>
            <a:pPr marL="914400" lvl="1" indent="-457200">
              <a:buFont typeface="+mj-lt"/>
              <a:buAutoNum type="alphaUcPeriod"/>
            </a:pPr>
            <a:r>
              <a:rPr lang="en-US" altLang="en-US" dirty="0"/>
              <a:t>100 to 160 beats/min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en-US"/>
              <a:t>Review</a:t>
            </a:r>
          </a:p>
        </p:txBody>
      </p:sp>
      <p:sp>
        <p:nvSpPr>
          <p:cNvPr id="66564" name="Rectangle 3"/>
          <p:cNvSpPr>
            <a:spLocks noGrp="1" noChangeArrowheads="1"/>
          </p:cNvSpPr>
          <p:nvPr>
            <p:ph idx="1"/>
          </p:nvPr>
        </p:nvSpPr>
        <p:spPr/>
        <p:txBody>
          <a:bodyPr/>
          <a:lstStyle/>
          <a:p>
            <a:pPr marL="0" indent="0">
              <a:buNone/>
            </a:pPr>
            <a:r>
              <a:rPr lang="en-US" altLang="en-US" b="1" dirty="0"/>
              <a:t>Answer: </a:t>
            </a:r>
            <a:r>
              <a:rPr lang="en-US" altLang="en-US" dirty="0">
                <a:solidFill>
                  <a:srgbClr val="FF6600"/>
                </a:solidFill>
              </a:rPr>
              <a:t>B</a:t>
            </a:r>
          </a:p>
          <a:p>
            <a:pPr marL="0" indent="0">
              <a:buNone/>
            </a:pPr>
            <a:r>
              <a:rPr lang="en-US" altLang="en-US" b="1" dirty="0"/>
              <a:t>Rationale:</a:t>
            </a:r>
            <a:r>
              <a:rPr lang="en-US" altLang="en-US" dirty="0"/>
              <a:t> A toddler’s pulse rate is 90 to 150 beats/min.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altLang="en-US"/>
              <a:t>Review</a:t>
            </a:r>
          </a:p>
        </p:txBody>
      </p:sp>
      <p:sp>
        <p:nvSpPr>
          <p:cNvPr id="67588" name="Rectangle 3"/>
          <p:cNvSpPr>
            <a:spLocks noGrp="1" noChangeArrowheads="1"/>
          </p:cNvSpPr>
          <p:nvPr>
            <p:ph idx="1"/>
          </p:nvPr>
        </p:nvSpPr>
        <p:spPr/>
        <p:txBody>
          <a:bodyPr/>
          <a:lstStyle/>
          <a:p>
            <a:pPr marL="0" indent="0">
              <a:buNone/>
            </a:pPr>
            <a:r>
              <a:rPr lang="en-US" altLang="en-US" dirty="0"/>
              <a:t>5. The pulse rate of a toddler is:</a:t>
            </a:r>
          </a:p>
          <a:p>
            <a:pPr marL="914400" lvl="1" indent="-457200">
              <a:buFont typeface="+mj-lt"/>
              <a:buAutoNum type="alphaUcPeriod"/>
            </a:pPr>
            <a:r>
              <a:rPr lang="en-US" altLang="en-US" dirty="0"/>
              <a:t>80 to 140 beats/min.</a:t>
            </a:r>
            <a:br>
              <a:rPr lang="en-US" altLang="en-US" dirty="0"/>
            </a:br>
            <a:r>
              <a:rPr lang="en-US" altLang="en-US" b="1" dirty="0"/>
              <a:t>Rationale:</a:t>
            </a:r>
            <a:r>
              <a:rPr lang="en-US" altLang="en-US" dirty="0"/>
              <a:t> </a:t>
            </a:r>
            <a:r>
              <a:rPr lang="en-US" altLang="en-US" dirty="0">
                <a:solidFill>
                  <a:srgbClr val="FF6600"/>
                </a:solidFill>
              </a:rPr>
              <a:t>The pulse rate of a preschool-age child is 80 to 140 beats/min.</a:t>
            </a:r>
          </a:p>
          <a:p>
            <a:pPr marL="914400" lvl="1" indent="-457200">
              <a:buFont typeface="+mj-lt"/>
              <a:buAutoNum type="alphaUcPeriod"/>
            </a:pPr>
            <a:r>
              <a:rPr lang="en-US" altLang="en-US" dirty="0"/>
              <a:t>90 to 150 beats/min. </a:t>
            </a:r>
            <a:br>
              <a:rPr lang="en-US" altLang="en-US" dirty="0"/>
            </a:br>
            <a:r>
              <a:rPr lang="en-US" altLang="en-US" b="1" dirty="0"/>
              <a:t>Rationale:</a:t>
            </a:r>
            <a:r>
              <a:rPr lang="en-US" altLang="en-US" dirty="0"/>
              <a:t> </a:t>
            </a:r>
            <a:r>
              <a:rPr lang="en-US" altLang="en-US" dirty="0">
                <a:solidFill>
                  <a:srgbClr val="FF6600"/>
                </a:solidFill>
              </a:rPr>
              <a:t>Correct answer</a:t>
            </a:r>
          </a:p>
          <a:p>
            <a:pPr marL="914400" lvl="1" indent="-457200">
              <a:buFont typeface="+mj-lt"/>
              <a:buAutoNum type="alphaUcPeriod"/>
            </a:pPr>
            <a:r>
              <a:rPr lang="en-US" altLang="en-US" dirty="0"/>
              <a:t>90 to 180 beats/min </a:t>
            </a:r>
            <a:br>
              <a:rPr lang="en-US" altLang="en-US" dirty="0"/>
            </a:br>
            <a:r>
              <a:rPr lang="en-US" altLang="en-US" b="1" dirty="0"/>
              <a:t>Rationale:</a:t>
            </a:r>
            <a:r>
              <a:rPr lang="en-US" altLang="en-US" dirty="0"/>
              <a:t> </a:t>
            </a:r>
            <a:r>
              <a:rPr lang="en-US" altLang="en-US" dirty="0">
                <a:solidFill>
                  <a:srgbClr val="FF6600"/>
                </a:solidFill>
              </a:rPr>
              <a:t>The pulse rate of a neonate is 90 to 180 beats/min.</a:t>
            </a:r>
          </a:p>
          <a:p>
            <a:pPr marL="914400" lvl="1" indent="-457200">
              <a:buFont typeface="+mj-lt"/>
              <a:buAutoNum type="alphaUcPeriod"/>
            </a:pPr>
            <a:r>
              <a:rPr lang="en-US" altLang="en-US" dirty="0"/>
              <a:t>100 to 160 beats/min </a:t>
            </a:r>
            <a:br>
              <a:rPr lang="en-US" altLang="en-US" dirty="0"/>
            </a:br>
            <a:r>
              <a:rPr lang="en-US" altLang="en-US" b="1" dirty="0"/>
              <a:t>Rationale:</a:t>
            </a:r>
            <a:r>
              <a:rPr lang="en-US" altLang="en-US" dirty="0"/>
              <a:t> </a:t>
            </a:r>
            <a:r>
              <a:rPr lang="en-US" altLang="en-US" dirty="0">
                <a:solidFill>
                  <a:srgbClr val="FF6600"/>
                </a:solidFill>
              </a:rPr>
              <a:t>The pulse rate of an infant is 100 to 160 beats/min.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Neonates and Infants </a:t>
            </a:r>
            <a:r>
              <a:rPr lang="en-US" altLang="en-US" sz="2000" b="0" dirty="0"/>
              <a:t>(2 of 11)</a:t>
            </a:r>
            <a:endParaRPr lang="en-US" dirty="0"/>
          </a:p>
        </p:txBody>
      </p:sp>
      <p:sp>
        <p:nvSpPr>
          <p:cNvPr id="9219" name="Rectangle 3"/>
          <p:cNvSpPr>
            <a:spLocks noGrp="1" noChangeArrowheads="1"/>
          </p:cNvSpPr>
          <p:nvPr>
            <p:ph idx="1"/>
          </p:nvPr>
        </p:nvSpPr>
        <p:spPr/>
        <p:txBody>
          <a:bodyPr rIns="228600"/>
          <a:lstStyle/>
          <a:p>
            <a:pPr>
              <a:spcBef>
                <a:spcPct val="35000"/>
              </a:spcBef>
            </a:pPr>
            <a:r>
              <a:rPr lang="en-US" altLang="en-US" dirty="0"/>
              <a:t>Weight</a:t>
            </a:r>
          </a:p>
          <a:p>
            <a:pPr lvl="1">
              <a:spcBef>
                <a:spcPct val="35000"/>
              </a:spcBef>
            </a:pPr>
            <a:r>
              <a:rPr lang="en-US" altLang="en-US" dirty="0"/>
              <a:t>Neonate weighs 6 to 8 </a:t>
            </a:r>
            <a:r>
              <a:rPr lang="en-US" altLang="en-US" dirty="0" err="1"/>
              <a:t>lb</a:t>
            </a:r>
            <a:r>
              <a:rPr lang="en-US" altLang="en-US" dirty="0"/>
              <a:t> (3 to 3.5 kg) at birth.</a:t>
            </a:r>
          </a:p>
          <a:p>
            <a:pPr lvl="1">
              <a:spcBef>
                <a:spcPct val="35000"/>
              </a:spcBef>
            </a:pPr>
            <a:r>
              <a:rPr lang="en-US" altLang="en-US" dirty="0"/>
              <a:t>The head accounts for 25% of body weight.</a:t>
            </a:r>
          </a:p>
          <a:p>
            <a:pPr lvl="1">
              <a:spcBef>
                <a:spcPct val="35000"/>
              </a:spcBef>
            </a:pPr>
            <a:r>
              <a:rPr lang="en-US" altLang="en-US" dirty="0"/>
              <a:t>Growth of about 1 oz per day</a:t>
            </a:r>
          </a:p>
          <a:p>
            <a:pPr lvl="1">
              <a:spcBef>
                <a:spcPct val="35000"/>
              </a:spcBef>
            </a:pPr>
            <a:r>
              <a:rPr lang="en-US" altLang="en-US" dirty="0"/>
              <a:t>Weight triples by the end of the first year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r>
              <a:rPr lang="en-US" altLang="en-US"/>
              <a:t>Review</a:t>
            </a:r>
          </a:p>
        </p:txBody>
      </p:sp>
      <p:sp>
        <p:nvSpPr>
          <p:cNvPr id="68612" name="Rectangle 3"/>
          <p:cNvSpPr>
            <a:spLocks noGrp="1" noChangeArrowheads="1"/>
          </p:cNvSpPr>
          <p:nvPr>
            <p:ph idx="1"/>
          </p:nvPr>
        </p:nvSpPr>
        <p:spPr/>
        <p:txBody>
          <a:bodyPr/>
          <a:lstStyle/>
          <a:p>
            <a:pPr marL="457200" indent="-457200">
              <a:buFont typeface="+mj-lt"/>
              <a:buAutoNum type="arabicPeriod" startAt="6"/>
            </a:pPr>
            <a:r>
              <a:rPr lang="en-US" altLang="en-US" dirty="0"/>
              <a:t>A school-age child looking for approval from his peers and society is demonstrating what kind of reasoning?</a:t>
            </a:r>
          </a:p>
          <a:p>
            <a:pPr marL="914400" lvl="1" indent="-457200">
              <a:buFont typeface="+mj-lt"/>
              <a:buAutoNum type="alphaUcPeriod"/>
            </a:pPr>
            <a:r>
              <a:rPr lang="en-US" altLang="en-US" dirty="0"/>
              <a:t>Preconventional reasoning</a:t>
            </a:r>
          </a:p>
          <a:p>
            <a:pPr marL="914400" lvl="1" indent="-457200">
              <a:buFont typeface="+mj-lt"/>
              <a:buAutoNum type="alphaUcPeriod"/>
            </a:pPr>
            <a:r>
              <a:rPr lang="en-US" altLang="en-US" dirty="0"/>
              <a:t>Conventional reasoning</a:t>
            </a:r>
          </a:p>
          <a:p>
            <a:pPr marL="914400" lvl="1" indent="-457200">
              <a:buFont typeface="+mj-lt"/>
              <a:buAutoNum type="alphaUcPeriod"/>
            </a:pPr>
            <a:r>
              <a:rPr lang="en-US" altLang="en-US" dirty="0"/>
              <a:t>Postconventional reasoning</a:t>
            </a:r>
          </a:p>
          <a:p>
            <a:pPr marL="914400" lvl="1" indent="-457200">
              <a:buFont typeface="+mj-lt"/>
              <a:buAutoNum type="alphaUcPeriod"/>
            </a:pPr>
            <a:r>
              <a:rPr lang="en-US" altLang="en-US" dirty="0"/>
              <a:t>Trust and mistrust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p:txBody>
          <a:bodyPr/>
          <a:lstStyle/>
          <a:p>
            <a:r>
              <a:rPr lang="en-US" altLang="en-US"/>
              <a:t>Review</a:t>
            </a:r>
          </a:p>
        </p:txBody>
      </p:sp>
      <p:sp>
        <p:nvSpPr>
          <p:cNvPr id="69636" name="Rectangle 3"/>
          <p:cNvSpPr>
            <a:spLocks noGrp="1" noChangeArrowheads="1"/>
          </p:cNvSpPr>
          <p:nvPr>
            <p:ph idx="1"/>
          </p:nvPr>
        </p:nvSpPr>
        <p:spPr/>
        <p:txBody>
          <a:bodyPr/>
          <a:lstStyle/>
          <a:p>
            <a:pPr marL="0" indent="0">
              <a:buNone/>
            </a:pPr>
            <a:r>
              <a:rPr lang="en-US" altLang="en-US" b="1" dirty="0"/>
              <a:t>Answer: </a:t>
            </a:r>
            <a:r>
              <a:rPr lang="en-US" altLang="en-US" dirty="0">
                <a:solidFill>
                  <a:srgbClr val="FF6600"/>
                </a:solidFill>
              </a:rPr>
              <a:t>B</a:t>
            </a:r>
          </a:p>
          <a:p>
            <a:pPr marL="0" indent="0">
              <a:buNone/>
            </a:pPr>
            <a:r>
              <a:rPr lang="en-US" altLang="en-US" b="1" dirty="0"/>
              <a:t>Rationale: </a:t>
            </a:r>
            <a:r>
              <a:rPr lang="en-US" altLang="en-US" dirty="0"/>
              <a:t>During school-age development, children begin to develop their self-concept and self-esteem. It is a critical time in human development. Children who look for approval from their peers and society are demonstrating conventional reasoning.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r>
              <a:rPr lang="en-US" altLang="en-US"/>
              <a:t>Review</a:t>
            </a:r>
          </a:p>
        </p:txBody>
      </p:sp>
      <p:sp>
        <p:nvSpPr>
          <p:cNvPr id="70660" name="Rectangle 3"/>
          <p:cNvSpPr>
            <a:spLocks noGrp="1" noChangeArrowheads="1"/>
          </p:cNvSpPr>
          <p:nvPr>
            <p:ph idx="1"/>
          </p:nvPr>
        </p:nvSpPr>
        <p:spPr/>
        <p:txBody>
          <a:bodyPr/>
          <a:lstStyle/>
          <a:p>
            <a:pPr marL="457200" indent="-457200">
              <a:buFont typeface="+mj-lt"/>
              <a:buAutoNum type="arabicPeriod" startAt="6"/>
            </a:pPr>
            <a:r>
              <a:rPr lang="en-US" altLang="en-US" dirty="0"/>
              <a:t>A school-age child looking for approval from his peers and society is demonstrating what kind of reasoning?</a:t>
            </a:r>
          </a:p>
          <a:p>
            <a:pPr marL="914400" lvl="1" indent="-457200">
              <a:buFont typeface="+mj-lt"/>
              <a:buAutoNum type="alphaUcPeriod"/>
            </a:pPr>
            <a:r>
              <a:rPr lang="en-US" altLang="en-US" dirty="0"/>
              <a:t>Preconventional reasoning</a:t>
            </a:r>
            <a:br>
              <a:rPr lang="en-US" altLang="en-US" dirty="0"/>
            </a:br>
            <a:r>
              <a:rPr lang="en-US" altLang="en-US" b="1" dirty="0"/>
              <a:t>Rationale:</a:t>
            </a:r>
            <a:r>
              <a:rPr lang="en-US" altLang="en-US" dirty="0"/>
              <a:t> </a:t>
            </a:r>
            <a:r>
              <a:rPr lang="en-US" altLang="en-US" dirty="0">
                <a:solidFill>
                  <a:srgbClr val="FF6600"/>
                </a:solidFill>
              </a:rPr>
              <a:t>Children act almost purely to avoid punishment and to get what they want.</a:t>
            </a:r>
          </a:p>
          <a:p>
            <a:pPr marL="914400" lvl="1" indent="-457200">
              <a:buFont typeface="+mj-lt"/>
              <a:buAutoNum type="alphaUcPeriod"/>
            </a:pPr>
            <a:r>
              <a:rPr lang="en-US" altLang="en-US" dirty="0"/>
              <a:t>Conventional reasoning</a:t>
            </a:r>
            <a:br>
              <a:rPr lang="en-US" altLang="en-US" dirty="0"/>
            </a:br>
            <a:r>
              <a:rPr lang="en-US" altLang="en-US" b="1" dirty="0"/>
              <a:t>Rationale:</a:t>
            </a:r>
            <a:r>
              <a:rPr lang="en-US" altLang="en-US" dirty="0"/>
              <a:t> </a:t>
            </a:r>
            <a:r>
              <a:rPr lang="en-US" altLang="en-US" dirty="0">
                <a:solidFill>
                  <a:srgbClr val="FF6600"/>
                </a:solidFill>
              </a:rPr>
              <a:t>Correct answer</a:t>
            </a:r>
          </a:p>
          <a:p>
            <a:pPr marL="914400" lvl="1" indent="-457200">
              <a:buFont typeface="+mj-lt"/>
              <a:buAutoNum type="alphaUcPeriod"/>
            </a:pPr>
            <a:r>
              <a:rPr lang="en-US" altLang="en-US" dirty="0"/>
              <a:t>Postconventional reasoning</a:t>
            </a:r>
            <a:br>
              <a:rPr lang="en-US" altLang="en-US" dirty="0"/>
            </a:br>
            <a:r>
              <a:rPr lang="en-US" altLang="en-US" b="1" dirty="0"/>
              <a:t>Rationale:</a:t>
            </a:r>
            <a:r>
              <a:rPr lang="en-US" altLang="en-US" dirty="0"/>
              <a:t> </a:t>
            </a:r>
            <a:r>
              <a:rPr lang="en-US" altLang="en-US" dirty="0">
                <a:solidFill>
                  <a:srgbClr val="FF6600"/>
                </a:solidFill>
              </a:rPr>
              <a:t>Children make decisions guided by their conscience.</a:t>
            </a:r>
          </a:p>
          <a:p>
            <a:pPr marL="914400" lvl="1" indent="-457200">
              <a:buFont typeface="+mj-lt"/>
              <a:buAutoNum type="alphaUcPeriod"/>
            </a:pPr>
            <a:r>
              <a:rPr lang="en-US" altLang="en-US" dirty="0"/>
              <a:t>Trust and mistrust</a:t>
            </a:r>
            <a:br>
              <a:rPr lang="en-US" altLang="en-US" dirty="0"/>
            </a:br>
            <a:r>
              <a:rPr lang="en-US" altLang="en-US" b="1" dirty="0"/>
              <a:t>Rationale:</a:t>
            </a:r>
            <a:r>
              <a:rPr lang="en-US" altLang="en-US" dirty="0"/>
              <a:t> </a:t>
            </a:r>
            <a:r>
              <a:rPr lang="en-US" altLang="en-US" dirty="0">
                <a:solidFill>
                  <a:srgbClr val="FF6600"/>
                </a:solidFill>
              </a:rPr>
              <a:t>Refers to a stage of infant development.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altLang="en-US"/>
              <a:t>Review</a:t>
            </a:r>
          </a:p>
        </p:txBody>
      </p:sp>
      <p:sp>
        <p:nvSpPr>
          <p:cNvPr id="72708" name="Rectangle 3"/>
          <p:cNvSpPr>
            <a:spLocks noGrp="1" noChangeArrowheads="1"/>
          </p:cNvSpPr>
          <p:nvPr>
            <p:ph idx="1"/>
          </p:nvPr>
        </p:nvSpPr>
        <p:spPr/>
        <p:txBody>
          <a:bodyPr/>
          <a:lstStyle/>
          <a:p>
            <a:pPr marL="0" indent="0">
              <a:buNone/>
            </a:pPr>
            <a:r>
              <a:rPr lang="en-US" altLang="en-US" dirty="0"/>
              <a:t>7. Self-concept is:</a:t>
            </a:r>
          </a:p>
          <a:p>
            <a:pPr marL="914400" lvl="1" indent="-457200">
              <a:buFont typeface="+mj-lt"/>
              <a:buAutoNum type="alphaUcPeriod"/>
            </a:pPr>
            <a:r>
              <a:rPr lang="en-US" altLang="en-US" dirty="0"/>
              <a:t>our perception of ourselves.</a:t>
            </a:r>
          </a:p>
          <a:p>
            <a:pPr marL="914400" lvl="1" indent="-457200">
              <a:buFont typeface="+mj-lt"/>
              <a:buAutoNum type="alphaUcPeriod"/>
            </a:pPr>
            <a:r>
              <a:rPr lang="en-US" altLang="en-US" dirty="0"/>
              <a:t>how we feel about ourselves.</a:t>
            </a:r>
          </a:p>
          <a:p>
            <a:pPr marL="914400" lvl="1" indent="-457200">
              <a:buFont typeface="+mj-lt"/>
              <a:buAutoNum type="alphaUcPeriod"/>
            </a:pPr>
            <a:r>
              <a:rPr lang="en-US" altLang="en-US" dirty="0"/>
              <a:t>how we fit in with peers.</a:t>
            </a:r>
          </a:p>
          <a:p>
            <a:pPr marL="914400" lvl="1" indent="-457200">
              <a:buFont typeface="+mj-lt"/>
              <a:buAutoNum type="alphaUcPeriod"/>
            </a:pPr>
            <a:r>
              <a:rPr lang="en-US" altLang="en-US" dirty="0"/>
              <a:t>how we react to certain situations.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altLang="en-US"/>
              <a:t>Review</a:t>
            </a:r>
          </a:p>
        </p:txBody>
      </p:sp>
      <p:sp>
        <p:nvSpPr>
          <p:cNvPr id="73732" name="Rectangle 3"/>
          <p:cNvSpPr>
            <a:spLocks noGrp="1" noChangeArrowheads="1"/>
          </p:cNvSpPr>
          <p:nvPr>
            <p:ph idx="1"/>
          </p:nvPr>
        </p:nvSpPr>
        <p:spPr/>
        <p:txBody>
          <a:bodyPr/>
          <a:lstStyle/>
          <a:p>
            <a:pPr marL="0" indent="0">
              <a:buNone/>
            </a:pPr>
            <a:r>
              <a:rPr lang="en-US" altLang="en-US" b="1" dirty="0"/>
              <a:t>Answer: </a:t>
            </a:r>
            <a:r>
              <a:rPr lang="en-US" altLang="en-US" dirty="0">
                <a:solidFill>
                  <a:srgbClr val="FF6600"/>
                </a:solidFill>
              </a:rPr>
              <a:t>A</a:t>
            </a:r>
          </a:p>
          <a:p>
            <a:pPr marL="0" indent="0">
              <a:buNone/>
            </a:pPr>
            <a:r>
              <a:rPr lang="en-US" altLang="en-US" b="1" dirty="0"/>
              <a:t>Rationale:</a:t>
            </a:r>
            <a:r>
              <a:rPr lang="en-US" altLang="en-US" dirty="0"/>
              <a:t> Self-concept is how we perceive ourselves.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altLang="en-US"/>
              <a:t>Review</a:t>
            </a:r>
          </a:p>
        </p:txBody>
      </p:sp>
      <p:sp>
        <p:nvSpPr>
          <p:cNvPr id="74756" name="Rectangle 3"/>
          <p:cNvSpPr>
            <a:spLocks noGrp="1" noChangeArrowheads="1"/>
          </p:cNvSpPr>
          <p:nvPr>
            <p:ph idx="1"/>
          </p:nvPr>
        </p:nvSpPr>
        <p:spPr/>
        <p:txBody>
          <a:bodyPr/>
          <a:lstStyle/>
          <a:p>
            <a:pPr marL="0" indent="0">
              <a:buNone/>
            </a:pPr>
            <a:r>
              <a:rPr lang="en-US" altLang="en-US" dirty="0"/>
              <a:t>7. Self-concept is:</a:t>
            </a:r>
          </a:p>
          <a:p>
            <a:pPr marL="914400" lvl="1" indent="-457200">
              <a:buFont typeface="+mj-lt"/>
              <a:buAutoNum type="alphaUcPeriod"/>
            </a:pPr>
            <a:r>
              <a:rPr lang="en-US" altLang="en-US" dirty="0"/>
              <a:t>our perception of ourselves.</a:t>
            </a:r>
            <a:br>
              <a:rPr lang="en-US" altLang="en-US" dirty="0"/>
            </a:br>
            <a:r>
              <a:rPr lang="en-US" altLang="en-US" b="1" dirty="0"/>
              <a:t>Rationale:</a:t>
            </a:r>
            <a:r>
              <a:rPr lang="en-US" altLang="en-US" dirty="0"/>
              <a:t> </a:t>
            </a:r>
            <a:r>
              <a:rPr lang="en-US" altLang="en-US" dirty="0">
                <a:solidFill>
                  <a:srgbClr val="FF6600"/>
                </a:solidFill>
              </a:rPr>
              <a:t>Correct answer</a:t>
            </a:r>
          </a:p>
          <a:p>
            <a:pPr marL="914400" lvl="1" indent="-457200">
              <a:buFont typeface="+mj-lt"/>
              <a:buAutoNum type="alphaUcPeriod"/>
            </a:pPr>
            <a:r>
              <a:rPr lang="en-US" altLang="en-US" dirty="0"/>
              <a:t>how we feel about ourselves. </a:t>
            </a:r>
            <a:br>
              <a:rPr lang="en-US" altLang="en-US" dirty="0"/>
            </a:br>
            <a:r>
              <a:rPr lang="en-US" altLang="en-US" b="1" dirty="0"/>
              <a:t>Rationale:</a:t>
            </a:r>
            <a:r>
              <a:rPr lang="en-US" altLang="en-US" dirty="0"/>
              <a:t> </a:t>
            </a:r>
            <a:r>
              <a:rPr lang="en-US" altLang="en-US" dirty="0">
                <a:solidFill>
                  <a:srgbClr val="FF6600"/>
                </a:solidFill>
              </a:rPr>
              <a:t>This is an example of self-esteem.</a:t>
            </a:r>
          </a:p>
          <a:p>
            <a:pPr marL="914400" lvl="1" indent="-457200">
              <a:buFont typeface="+mj-lt"/>
              <a:buAutoNum type="alphaUcPeriod"/>
            </a:pPr>
            <a:r>
              <a:rPr lang="en-US" altLang="en-US" dirty="0"/>
              <a:t>how we fit in with peers.</a:t>
            </a:r>
            <a:br>
              <a:rPr lang="en-US" altLang="en-US" dirty="0"/>
            </a:br>
            <a:r>
              <a:rPr lang="en-US" altLang="en-US" b="1" dirty="0"/>
              <a:t>Rationale:</a:t>
            </a:r>
            <a:r>
              <a:rPr lang="en-US" altLang="en-US" dirty="0"/>
              <a:t> </a:t>
            </a:r>
            <a:r>
              <a:rPr lang="en-US" altLang="en-US" dirty="0">
                <a:solidFill>
                  <a:srgbClr val="FF6600"/>
                </a:solidFill>
              </a:rPr>
              <a:t>This is an example of self-esteem.</a:t>
            </a:r>
          </a:p>
          <a:p>
            <a:pPr marL="914400" lvl="1" indent="-457200">
              <a:buFont typeface="+mj-lt"/>
              <a:buAutoNum type="alphaUcPeriod"/>
            </a:pPr>
            <a:r>
              <a:rPr lang="en-US" altLang="en-US" dirty="0"/>
              <a:t>how we feel about others.</a:t>
            </a:r>
            <a:br>
              <a:rPr lang="en-US" altLang="en-US" dirty="0"/>
            </a:br>
            <a:r>
              <a:rPr lang="en-US" altLang="en-US" b="1" dirty="0"/>
              <a:t>Rationale:</a:t>
            </a:r>
            <a:r>
              <a:rPr lang="en-US" altLang="en-US" dirty="0"/>
              <a:t> </a:t>
            </a:r>
            <a:r>
              <a:rPr lang="en-US" altLang="en-US" dirty="0">
                <a:solidFill>
                  <a:srgbClr val="FF6600"/>
                </a:solidFill>
              </a:rPr>
              <a:t>This is an example of how we perceive others.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r>
              <a:rPr lang="en-US" altLang="en-US"/>
              <a:t>Review</a:t>
            </a:r>
          </a:p>
        </p:txBody>
      </p:sp>
      <p:sp>
        <p:nvSpPr>
          <p:cNvPr id="75780" name="Rectangle 3"/>
          <p:cNvSpPr>
            <a:spLocks noGrp="1" noChangeArrowheads="1"/>
          </p:cNvSpPr>
          <p:nvPr>
            <p:ph idx="1"/>
          </p:nvPr>
        </p:nvSpPr>
        <p:spPr/>
        <p:txBody>
          <a:bodyPr/>
          <a:lstStyle/>
          <a:p>
            <a:pPr marL="457200" indent="-457200">
              <a:buFont typeface="+mj-lt"/>
              <a:buAutoNum type="arabicPeriod" startAt="8"/>
            </a:pPr>
            <a:r>
              <a:rPr lang="en-US" altLang="en-US" dirty="0"/>
              <a:t>Why should you be concerned about a 16-year-old patient who seems depressed?</a:t>
            </a:r>
          </a:p>
          <a:p>
            <a:pPr marL="914400" lvl="1" indent="-457200">
              <a:buFont typeface="+mj-lt"/>
              <a:buAutoNum type="alphaUcPeriod"/>
            </a:pPr>
            <a:r>
              <a:rPr lang="en-US" altLang="en-US" dirty="0"/>
              <a:t>She could be exhibiting rebellious behavior.</a:t>
            </a:r>
          </a:p>
          <a:p>
            <a:pPr marL="914400" lvl="1" indent="-457200">
              <a:buFont typeface="+mj-lt"/>
              <a:buAutoNum type="alphaUcPeriod"/>
            </a:pPr>
            <a:r>
              <a:rPr lang="en-US" altLang="en-US" dirty="0"/>
              <a:t>She has just finished her growth spurt and may be disappointed in the results.</a:t>
            </a:r>
          </a:p>
          <a:p>
            <a:pPr marL="914400" lvl="1" indent="-457200">
              <a:buFont typeface="+mj-lt"/>
              <a:buAutoNum type="alphaUcPeriod"/>
            </a:pPr>
            <a:r>
              <a:rPr lang="en-US" altLang="en-US" dirty="0"/>
              <a:t>Adolescents are at a higher risk for suicide.</a:t>
            </a:r>
          </a:p>
          <a:p>
            <a:pPr marL="914400" lvl="1" indent="-457200">
              <a:buFont typeface="+mj-lt"/>
              <a:buAutoNum type="alphaUcPeriod"/>
            </a:pPr>
            <a:r>
              <a:rPr lang="en-US" altLang="en-US" dirty="0"/>
              <a:t>She may be having unprotected sex.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r>
              <a:rPr lang="en-US" altLang="en-US"/>
              <a:t>Review</a:t>
            </a:r>
          </a:p>
        </p:txBody>
      </p:sp>
      <p:sp>
        <p:nvSpPr>
          <p:cNvPr id="76804" name="Rectangle 3"/>
          <p:cNvSpPr>
            <a:spLocks noGrp="1" noChangeArrowheads="1"/>
          </p:cNvSpPr>
          <p:nvPr>
            <p:ph idx="1"/>
          </p:nvPr>
        </p:nvSpPr>
        <p:spPr/>
        <p:txBody>
          <a:bodyPr/>
          <a:lstStyle/>
          <a:p>
            <a:pPr marL="0" indent="0">
              <a:buNone/>
            </a:pPr>
            <a:r>
              <a:rPr lang="en-US" altLang="en-US" b="1" dirty="0"/>
              <a:t>Answer: </a:t>
            </a:r>
            <a:r>
              <a:rPr lang="en-US" altLang="en-US" dirty="0">
                <a:solidFill>
                  <a:srgbClr val="FF6600"/>
                </a:solidFill>
              </a:rPr>
              <a:t>C</a:t>
            </a:r>
          </a:p>
          <a:p>
            <a:pPr marL="0" indent="0">
              <a:buNone/>
            </a:pPr>
            <a:r>
              <a:rPr lang="en-US" altLang="en-US" b="1" dirty="0"/>
              <a:t>Rationale: </a:t>
            </a:r>
            <a:r>
              <a:rPr lang="en-US" altLang="en-US" dirty="0"/>
              <a:t>Adolescents are struggling to create their own identity but are caught between two worlds. They want to be treated like adults yet want to be cared for like younger children. Many adolescents are fixated on their public image and are terrified of being embarrassed. Because of all these factors, adolescents are at a higher risk than other populations for suicide and depression.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r>
              <a:rPr lang="en-US" altLang="en-US"/>
              <a:t>Review</a:t>
            </a:r>
          </a:p>
        </p:txBody>
      </p:sp>
      <p:sp>
        <p:nvSpPr>
          <p:cNvPr id="77828" name="Rectangle 3"/>
          <p:cNvSpPr>
            <a:spLocks noGrp="1" noChangeArrowheads="1"/>
          </p:cNvSpPr>
          <p:nvPr>
            <p:ph idx="1"/>
          </p:nvPr>
        </p:nvSpPr>
        <p:spPr/>
        <p:txBody>
          <a:bodyPr/>
          <a:lstStyle/>
          <a:p>
            <a:pPr marL="457200" indent="-457200">
              <a:buFont typeface="+mj-lt"/>
              <a:buAutoNum type="arabicPeriod" startAt="8"/>
            </a:pPr>
            <a:r>
              <a:rPr lang="en-US" altLang="en-US" dirty="0"/>
              <a:t>Why should you be concerned about a 16-year-old patient who seems depressed?</a:t>
            </a:r>
          </a:p>
          <a:p>
            <a:pPr marL="914400" lvl="1" indent="-457200">
              <a:buFont typeface="+mj-lt"/>
              <a:buAutoNum type="alphaUcPeriod"/>
            </a:pPr>
            <a:r>
              <a:rPr lang="en-US" altLang="en-US" dirty="0"/>
              <a:t>She could be exhibiting rebellious behavior.</a:t>
            </a:r>
            <a:br>
              <a:rPr lang="en-US" altLang="en-US" dirty="0"/>
            </a:br>
            <a:r>
              <a:rPr lang="en-US" altLang="en-US" b="1" dirty="0"/>
              <a:t>Rationale:</a:t>
            </a:r>
            <a:r>
              <a:rPr lang="en-US" altLang="en-US" dirty="0"/>
              <a:t> </a:t>
            </a:r>
            <a:r>
              <a:rPr lang="en-US" altLang="en-US" dirty="0">
                <a:solidFill>
                  <a:srgbClr val="FF6600"/>
                </a:solidFill>
              </a:rPr>
              <a:t>An adolescent may exhibit rebellious behavior to try and find his or her identity, but it is not a cause for concern.</a:t>
            </a:r>
          </a:p>
          <a:p>
            <a:pPr marL="914400" lvl="1" indent="-457200">
              <a:buFont typeface="+mj-lt"/>
              <a:buAutoNum type="alphaUcPeriod"/>
            </a:pPr>
            <a:r>
              <a:rPr lang="en-US" altLang="en-US" dirty="0"/>
              <a:t>She has just finished her growth spurt and may be disappointed in the results.</a:t>
            </a:r>
            <a:br>
              <a:rPr lang="en-US" altLang="en-US" dirty="0"/>
            </a:br>
            <a:r>
              <a:rPr lang="en-US" altLang="en-US" b="1" dirty="0"/>
              <a:t>Rationale:</a:t>
            </a:r>
            <a:r>
              <a:rPr lang="en-US" altLang="en-US" dirty="0"/>
              <a:t> </a:t>
            </a:r>
            <a:r>
              <a:rPr lang="en-US" altLang="en-US" dirty="0">
                <a:solidFill>
                  <a:srgbClr val="FF6600"/>
                </a:solidFill>
              </a:rPr>
              <a:t>While girls finish their growth spurt around 16 years of age, it will not likely cause depression.</a:t>
            </a:r>
          </a:p>
          <a:p>
            <a:pPr marL="914400" lvl="1" indent="-457200">
              <a:buFont typeface="+mj-lt"/>
              <a:buAutoNum type="alphaUcPeriod"/>
            </a:pPr>
            <a:r>
              <a:rPr lang="en-US" altLang="en-US" dirty="0"/>
              <a:t>Adolescents are at a higher risk for suicide.</a:t>
            </a:r>
            <a:br>
              <a:rPr lang="en-US" altLang="en-US" dirty="0"/>
            </a:br>
            <a:r>
              <a:rPr lang="en-US" altLang="en-US" b="1" dirty="0"/>
              <a:t>Rationale:</a:t>
            </a:r>
            <a:r>
              <a:rPr lang="en-US" altLang="en-US" dirty="0"/>
              <a:t> </a:t>
            </a:r>
            <a:r>
              <a:rPr lang="en-US" altLang="en-US" dirty="0">
                <a:solidFill>
                  <a:srgbClr val="FF6600"/>
                </a:solidFill>
              </a:rPr>
              <a:t>Correct answer</a:t>
            </a:r>
          </a:p>
          <a:p>
            <a:pPr marL="914400" lvl="1" indent="-457200">
              <a:buFont typeface="+mj-lt"/>
              <a:buAutoNum type="alphaUcPeriod"/>
            </a:pPr>
            <a:r>
              <a:rPr lang="en-US" altLang="en-US" dirty="0"/>
              <a:t>She may be having unprotected sex.</a:t>
            </a:r>
            <a:br>
              <a:rPr lang="en-US" altLang="en-US" dirty="0"/>
            </a:br>
            <a:r>
              <a:rPr lang="en-US" altLang="en-US" b="1" dirty="0"/>
              <a:t>Rationale:</a:t>
            </a:r>
            <a:r>
              <a:rPr lang="en-US" altLang="en-US" dirty="0"/>
              <a:t> </a:t>
            </a:r>
            <a:r>
              <a:rPr lang="en-US" altLang="en-US" dirty="0">
                <a:solidFill>
                  <a:srgbClr val="FF6600"/>
                </a:solidFill>
              </a:rPr>
              <a:t>Peer pressure among adolescents could cause such rebellious behavior, but depression is not proof of such activity.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r>
              <a:rPr lang="en-US" altLang="en-US"/>
              <a:t>Review</a:t>
            </a:r>
          </a:p>
        </p:txBody>
      </p:sp>
      <p:sp>
        <p:nvSpPr>
          <p:cNvPr id="79876" name="Rectangle 3"/>
          <p:cNvSpPr>
            <a:spLocks noGrp="1" noChangeArrowheads="1"/>
          </p:cNvSpPr>
          <p:nvPr>
            <p:ph idx="1"/>
          </p:nvPr>
        </p:nvSpPr>
        <p:spPr/>
        <p:txBody>
          <a:bodyPr/>
          <a:lstStyle/>
          <a:p>
            <a:pPr marL="0" indent="0">
              <a:buNone/>
            </a:pPr>
            <a:r>
              <a:rPr lang="en-US" altLang="en-US" dirty="0"/>
              <a:t>9. Why do finances become an issue during middle adulthood?</a:t>
            </a:r>
          </a:p>
          <a:p>
            <a:pPr marL="914400" lvl="1" indent="-457200">
              <a:buFont typeface="+mj-lt"/>
              <a:buAutoNum type="alphaUcPeriod"/>
            </a:pPr>
            <a:r>
              <a:rPr lang="en-US" altLang="en-US" dirty="0"/>
              <a:t>Middle adults are often supporting both their children and their parents.</a:t>
            </a:r>
          </a:p>
          <a:p>
            <a:pPr marL="914400" lvl="1" indent="-457200">
              <a:buFont typeface="+mj-lt"/>
              <a:buAutoNum type="alphaUcPeriod"/>
            </a:pPr>
            <a:r>
              <a:rPr lang="en-US" altLang="en-US" dirty="0"/>
              <a:t>Middle adults make less money than early adults.</a:t>
            </a:r>
          </a:p>
          <a:p>
            <a:pPr marL="914400" lvl="1" indent="-457200">
              <a:buFont typeface="+mj-lt"/>
              <a:buAutoNum type="alphaUcPeriod"/>
            </a:pPr>
            <a:r>
              <a:rPr lang="en-US" altLang="en-US" dirty="0"/>
              <a:t>Their deteriorating health makes it difficult to get to work.</a:t>
            </a:r>
          </a:p>
          <a:p>
            <a:pPr marL="914400" lvl="1" indent="-457200">
              <a:buFont typeface="+mj-lt"/>
              <a:buAutoNum type="alphaUcPeriod"/>
            </a:pPr>
            <a:r>
              <a:rPr lang="en-US" altLang="en-US" dirty="0"/>
              <a:t>Hearing loss prevents them from working.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Neonates and </a:t>
            </a:r>
            <a:r>
              <a:rPr lang="en-US" altLang="en-US" sz="2400" dirty="0"/>
              <a:t>Infants </a:t>
            </a:r>
            <a:r>
              <a:rPr lang="en-US" altLang="en-US" sz="2000" b="0" dirty="0"/>
              <a:t>(3 of 11)</a:t>
            </a:r>
            <a:endParaRPr lang="en-US" dirty="0"/>
          </a:p>
        </p:txBody>
      </p:sp>
      <p:sp>
        <p:nvSpPr>
          <p:cNvPr id="10243" name="Content Placeholder 2"/>
          <p:cNvSpPr>
            <a:spLocks noGrp="1"/>
          </p:cNvSpPr>
          <p:nvPr>
            <p:ph idx="1"/>
          </p:nvPr>
        </p:nvSpPr>
        <p:spPr/>
        <p:txBody>
          <a:bodyPr rIns="228600"/>
          <a:lstStyle/>
          <a:p>
            <a:pPr>
              <a:spcBef>
                <a:spcPct val="35000"/>
              </a:spcBef>
            </a:pPr>
            <a:r>
              <a:rPr lang="en-US" altLang="en-US" dirty="0"/>
              <a:t>Cardiovascular system</a:t>
            </a:r>
          </a:p>
          <a:p>
            <a:pPr lvl="1">
              <a:spcBef>
                <a:spcPct val="35000"/>
              </a:spcBef>
            </a:pPr>
            <a:r>
              <a:rPr lang="en-US" altLang="en-US" dirty="0"/>
              <a:t>At birth, neonate makes transition from fetal to independent circulation.</a:t>
            </a:r>
          </a:p>
          <a:p>
            <a:pPr>
              <a:spcBef>
                <a:spcPct val="35000"/>
              </a:spcBef>
            </a:pPr>
            <a:r>
              <a:rPr lang="en-US" altLang="en-US" dirty="0"/>
              <a:t>Pulmonary system</a:t>
            </a:r>
          </a:p>
          <a:p>
            <a:pPr lvl="1">
              <a:spcBef>
                <a:spcPct val="35000"/>
              </a:spcBef>
            </a:pPr>
            <a:r>
              <a:rPr lang="en-US" altLang="en-US" dirty="0"/>
              <a:t>Infants younger than 6 months are prone to nasal congestion.</a:t>
            </a:r>
          </a:p>
          <a:p>
            <a:pPr lvl="1">
              <a:spcBef>
                <a:spcPct val="35000"/>
              </a:spcBef>
            </a:pPr>
            <a:r>
              <a:rPr lang="en-US" altLang="en-US" dirty="0"/>
              <a:t>Infants have larger tongues and shorter, narrower airways, so airway obstruction is more common than in older children or adults.</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r>
              <a:rPr lang="en-US" altLang="en-US"/>
              <a:t>Review</a:t>
            </a:r>
          </a:p>
        </p:txBody>
      </p:sp>
      <p:sp>
        <p:nvSpPr>
          <p:cNvPr id="80900" name="Rectangle 3"/>
          <p:cNvSpPr>
            <a:spLocks noGrp="1" noChangeArrowheads="1"/>
          </p:cNvSpPr>
          <p:nvPr>
            <p:ph idx="1"/>
          </p:nvPr>
        </p:nvSpPr>
        <p:spPr/>
        <p:txBody>
          <a:bodyPr/>
          <a:lstStyle/>
          <a:p>
            <a:pPr marL="0" indent="0">
              <a:buNone/>
            </a:pPr>
            <a:r>
              <a:rPr lang="en-US" altLang="en-US" b="1" dirty="0"/>
              <a:t>Answer: </a:t>
            </a:r>
            <a:r>
              <a:rPr lang="en-US" altLang="en-US" dirty="0">
                <a:solidFill>
                  <a:srgbClr val="FF6600"/>
                </a:solidFill>
              </a:rPr>
              <a:t>A</a:t>
            </a:r>
          </a:p>
          <a:p>
            <a:pPr marL="0" indent="0">
              <a:buNone/>
            </a:pPr>
            <a:r>
              <a:rPr lang="en-US" altLang="en-US" b="1" dirty="0"/>
              <a:t>Rationale: </a:t>
            </a:r>
            <a:r>
              <a:rPr lang="en-US" altLang="en-US" dirty="0"/>
              <a:t>The parents of adults in this age group are getting older and now need care. Most of the elderly in the United States are cared for by family members inside the home. Therefore, a person in middle adulthood may need to manage children who are leaving for college while at the same time caring for parents who require greater assistance.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r>
              <a:rPr lang="en-US" altLang="en-US"/>
              <a:t>Review</a:t>
            </a:r>
          </a:p>
        </p:txBody>
      </p:sp>
      <p:sp>
        <p:nvSpPr>
          <p:cNvPr id="81924" name="Rectangle 3"/>
          <p:cNvSpPr>
            <a:spLocks noGrp="1" noChangeArrowheads="1"/>
          </p:cNvSpPr>
          <p:nvPr>
            <p:ph idx="1"/>
          </p:nvPr>
        </p:nvSpPr>
        <p:spPr/>
        <p:txBody>
          <a:bodyPr/>
          <a:lstStyle/>
          <a:p>
            <a:pPr marL="0" indent="0">
              <a:buNone/>
            </a:pPr>
            <a:r>
              <a:rPr lang="en-US" altLang="en-US" dirty="0"/>
              <a:t>9. Why do finances become an issue during middle adulthood?</a:t>
            </a:r>
          </a:p>
          <a:p>
            <a:pPr marL="914400" lvl="1" indent="-457200">
              <a:buFont typeface="+mj-lt"/>
              <a:buAutoNum type="alphaUcPeriod"/>
            </a:pPr>
            <a:r>
              <a:rPr lang="en-US" altLang="en-US" dirty="0"/>
              <a:t>Middle adults are often supporting both their children and their parents.</a:t>
            </a:r>
            <a:br>
              <a:rPr lang="en-US" altLang="en-US" dirty="0"/>
            </a:br>
            <a:r>
              <a:rPr lang="en-US" altLang="en-US" b="1" dirty="0"/>
              <a:t>Rationale:</a:t>
            </a:r>
            <a:r>
              <a:rPr lang="en-US" altLang="en-US" dirty="0"/>
              <a:t> </a:t>
            </a:r>
            <a:r>
              <a:rPr lang="en-US" altLang="en-US" dirty="0">
                <a:solidFill>
                  <a:srgbClr val="FF6600"/>
                </a:solidFill>
              </a:rPr>
              <a:t>Correct answer</a:t>
            </a:r>
          </a:p>
          <a:p>
            <a:pPr marL="914400" lvl="1" indent="-457200">
              <a:buFont typeface="+mj-lt"/>
              <a:buAutoNum type="alphaUcPeriod"/>
            </a:pPr>
            <a:r>
              <a:rPr lang="en-US" altLang="en-US" dirty="0"/>
              <a:t>Middle adults make less money than early adults.</a:t>
            </a:r>
            <a:br>
              <a:rPr lang="en-US" altLang="en-US" dirty="0"/>
            </a:br>
            <a:r>
              <a:rPr lang="en-US" altLang="en-US" b="1" dirty="0"/>
              <a:t>Rationale:</a:t>
            </a:r>
            <a:r>
              <a:rPr lang="en-US" altLang="en-US" dirty="0"/>
              <a:t> </a:t>
            </a:r>
            <a:r>
              <a:rPr lang="en-US" altLang="en-US" dirty="0">
                <a:solidFill>
                  <a:srgbClr val="FF6600"/>
                </a:solidFill>
              </a:rPr>
              <a:t>This statement has no evidentiary support.</a:t>
            </a:r>
          </a:p>
          <a:p>
            <a:pPr marL="914400" lvl="1" indent="-457200">
              <a:buFont typeface="+mj-lt"/>
              <a:buAutoNum type="alphaUcPeriod"/>
            </a:pPr>
            <a:r>
              <a:rPr lang="en-US" altLang="en-US" dirty="0"/>
              <a:t>Their deteriorating health makes it difficult to get to work.</a:t>
            </a:r>
            <a:br>
              <a:rPr lang="en-US" altLang="en-US" dirty="0"/>
            </a:br>
            <a:r>
              <a:rPr lang="en-US" altLang="en-US" b="1" dirty="0"/>
              <a:t>Rationale:</a:t>
            </a:r>
            <a:r>
              <a:rPr lang="en-US" altLang="en-US" dirty="0"/>
              <a:t> </a:t>
            </a:r>
            <a:r>
              <a:rPr lang="en-US" altLang="en-US" dirty="0">
                <a:solidFill>
                  <a:srgbClr val="FF6600"/>
                </a:solidFill>
              </a:rPr>
              <a:t>Generally, health is stable during middle adulthood, and crisis is viewed as a challenge to be overcome.</a:t>
            </a:r>
          </a:p>
          <a:p>
            <a:pPr marL="914400" lvl="1" indent="-457200">
              <a:buFont typeface="+mj-lt"/>
              <a:buAutoNum type="alphaUcPeriod"/>
            </a:pPr>
            <a:r>
              <a:rPr lang="en-US" altLang="en-US" dirty="0"/>
              <a:t>Hearing loss prevents them from working.</a:t>
            </a:r>
            <a:br>
              <a:rPr lang="en-US" altLang="en-US" dirty="0"/>
            </a:br>
            <a:r>
              <a:rPr lang="en-US" altLang="en-US" b="1" dirty="0"/>
              <a:t>Rationale:</a:t>
            </a:r>
            <a:r>
              <a:rPr lang="en-US" altLang="en-US" dirty="0"/>
              <a:t> </a:t>
            </a:r>
            <a:r>
              <a:rPr lang="en-US" altLang="en-US" dirty="0">
                <a:solidFill>
                  <a:srgbClr val="FF6600"/>
                </a:solidFill>
              </a:rPr>
              <a:t>Middle adults are vulnerable to hearing loss, but this does not stop them from excelling in the workplace.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r>
              <a:rPr lang="en-US" altLang="en-US"/>
              <a:t>Review</a:t>
            </a:r>
          </a:p>
        </p:txBody>
      </p:sp>
      <p:sp>
        <p:nvSpPr>
          <p:cNvPr id="83972" name="Rectangle 3"/>
          <p:cNvSpPr>
            <a:spLocks noGrp="1" noChangeArrowheads="1"/>
          </p:cNvSpPr>
          <p:nvPr>
            <p:ph idx="1"/>
          </p:nvPr>
        </p:nvSpPr>
        <p:spPr/>
        <p:txBody>
          <a:bodyPr/>
          <a:lstStyle/>
          <a:p>
            <a:pPr marL="0" indent="0">
              <a:buNone/>
            </a:pPr>
            <a:r>
              <a:rPr lang="en-US" altLang="en-US" dirty="0"/>
              <a:t>10. Why is breathing more labor intensive for the elderly?</a:t>
            </a:r>
          </a:p>
          <a:p>
            <a:pPr marL="914400" lvl="1" indent="-457200">
              <a:buFont typeface="+mj-lt"/>
              <a:buAutoNum type="alphaUcPeriod"/>
            </a:pPr>
            <a:r>
              <a:rPr lang="en-US" altLang="en-US" dirty="0"/>
              <a:t>The size of the airway increases, and the surface area of the alveoli decreases.</a:t>
            </a:r>
          </a:p>
          <a:p>
            <a:pPr marL="914400" lvl="1" indent="-457200">
              <a:buFont typeface="+mj-lt"/>
              <a:buAutoNum type="alphaUcPeriod"/>
            </a:pPr>
            <a:r>
              <a:rPr lang="en-US" altLang="en-US" dirty="0"/>
              <a:t>The natural elasticity of the lungs decreases.</a:t>
            </a:r>
          </a:p>
          <a:p>
            <a:pPr marL="914400" lvl="1" indent="-457200">
              <a:buFont typeface="+mj-lt"/>
              <a:buAutoNum type="alphaUcPeriod"/>
            </a:pPr>
            <a:r>
              <a:rPr lang="en-US" altLang="en-US" dirty="0"/>
              <a:t>The overall strength of the intercostal muscles and the diaphragm decreases.</a:t>
            </a:r>
          </a:p>
          <a:p>
            <a:pPr marL="914400" lvl="1" indent="-457200">
              <a:buFont typeface="+mj-lt"/>
              <a:buAutoNum type="alphaUcPeriod"/>
            </a:pPr>
            <a:r>
              <a:rPr lang="en-US" altLang="en-US" dirty="0"/>
              <a:t>All of the above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r>
              <a:rPr lang="en-US" altLang="en-US"/>
              <a:t>Review</a:t>
            </a:r>
          </a:p>
        </p:txBody>
      </p:sp>
      <p:sp>
        <p:nvSpPr>
          <p:cNvPr id="84996" name="Rectangle 3"/>
          <p:cNvSpPr>
            <a:spLocks noGrp="1" noChangeArrowheads="1"/>
          </p:cNvSpPr>
          <p:nvPr>
            <p:ph idx="1"/>
          </p:nvPr>
        </p:nvSpPr>
        <p:spPr/>
        <p:txBody>
          <a:bodyPr/>
          <a:lstStyle/>
          <a:p>
            <a:pPr marL="0" indent="0">
              <a:buNone/>
            </a:pPr>
            <a:r>
              <a:rPr lang="en-US" altLang="en-US" b="1" dirty="0"/>
              <a:t>Answer: </a:t>
            </a:r>
            <a:r>
              <a:rPr lang="en-US" altLang="en-US" dirty="0">
                <a:solidFill>
                  <a:srgbClr val="FF6600"/>
                </a:solidFill>
              </a:rPr>
              <a:t>D</a:t>
            </a:r>
          </a:p>
          <a:p>
            <a:pPr marL="0" indent="0">
              <a:buNone/>
            </a:pPr>
            <a:r>
              <a:rPr lang="en-US" altLang="en-US" b="1" dirty="0"/>
              <a:t>Rationale: </a:t>
            </a:r>
            <a:r>
              <a:rPr lang="en-US" altLang="en-US" dirty="0"/>
              <a:t>All three of these factors make breathing more labor intensive for the elderly.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r>
              <a:rPr lang="en-US" altLang="en-US"/>
              <a:t>Review</a:t>
            </a:r>
          </a:p>
        </p:txBody>
      </p:sp>
      <p:sp>
        <p:nvSpPr>
          <p:cNvPr id="86020" name="Rectangle 3"/>
          <p:cNvSpPr>
            <a:spLocks noGrp="1" noChangeArrowheads="1"/>
          </p:cNvSpPr>
          <p:nvPr>
            <p:ph idx="1"/>
          </p:nvPr>
        </p:nvSpPr>
        <p:spPr/>
        <p:txBody>
          <a:bodyPr/>
          <a:lstStyle/>
          <a:p>
            <a:pPr marL="0" indent="0">
              <a:buNone/>
            </a:pPr>
            <a:r>
              <a:rPr lang="en-US" altLang="en-US" dirty="0"/>
              <a:t>10. Why is breathing more labor intensive for the elderly?</a:t>
            </a:r>
          </a:p>
          <a:p>
            <a:pPr marL="914400" lvl="1" indent="-457200">
              <a:buFont typeface="+mj-lt"/>
              <a:buAutoNum type="alphaUcPeriod"/>
            </a:pPr>
            <a:r>
              <a:rPr lang="en-US" altLang="en-US" dirty="0"/>
              <a:t>The size of the airway increases, and the surface area of the alveoli decreases.</a:t>
            </a:r>
            <a:br>
              <a:rPr lang="en-US" altLang="en-US" dirty="0"/>
            </a:br>
            <a:r>
              <a:rPr lang="en-US" altLang="en-US" b="1" dirty="0"/>
              <a:t>Rationale:</a:t>
            </a:r>
            <a:r>
              <a:rPr lang="en-US" altLang="en-US" dirty="0"/>
              <a:t> </a:t>
            </a:r>
            <a:r>
              <a:rPr lang="en-US" altLang="en-US" dirty="0">
                <a:solidFill>
                  <a:srgbClr val="FF6600"/>
                </a:solidFill>
              </a:rPr>
              <a:t>Breathing becomes more difficult when the alveoli can no longer exchange gases.</a:t>
            </a:r>
          </a:p>
          <a:p>
            <a:pPr marL="914400" lvl="1" indent="-457200">
              <a:buFont typeface="+mj-lt"/>
              <a:buAutoNum type="alphaUcPeriod"/>
            </a:pPr>
            <a:r>
              <a:rPr lang="en-US" altLang="en-US" dirty="0"/>
              <a:t>The natural elasticity of the lungs decreases.</a:t>
            </a:r>
            <a:br>
              <a:rPr lang="en-US" altLang="en-US" dirty="0"/>
            </a:br>
            <a:r>
              <a:rPr lang="en-US" altLang="en-US" b="1" dirty="0"/>
              <a:t>Rationale:</a:t>
            </a:r>
            <a:r>
              <a:rPr lang="en-US" altLang="en-US" dirty="0"/>
              <a:t> </a:t>
            </a:r>
            <a:r>
              <a:rPr lang="en-US" altLang="en-US" dirty="0">
                <a:solidFill>
                  <a:srgbClr val="FF6600"/>
                </a:solidFill>
              </a:rPr>
              <a:t>This forces individuals to use the muscles between their ribs to breathe, which makes breathing more difficult.</a:t>
            </a:r>
          </a:p>
          <a:p>
            <a:pPr marL="914400" lvl="1" indent="-457200">
              <a:buFont typeface="+mj-lt"/>
              <a:buAutoNum type="alphaUcPeriod"/>
            </a:pPr>
            <a:r>
              <a:rPr lang="en-US" altLang="en-US" dirty="0"/>
              <a:t>The overall strength of the intercostal muscles and the diaphragm decreases.</a:t>
            </a:r>
            <a:br>
              <a:rPr lang="en-US" altLang="en-US" dirty="0"/>
            </a:br>
            <a:r>
              <a:rPr lang="en-US" altLang="en-US" b="1" dirty="0"/>
              <a:t>Rationale:</a:t>
            </a:r>
            <a:r>
              <a:rPr lang="en-US" altLang="en-US" dirty="0"/>
              <a:t> </a:t>
            </a:r>
            <a:r>
              <a:rPr lang="en-US" altLang="en-US" dirty="0">
                <a:solidFill>
                  <a:srgbClr val="FF6600"/>
                </a:solidFill>
              </a:rPr>
              <a:t>Breathing becomes more difficult when these muscles are weakened.</a:t>
            </a:r>
          </a:p>
          <a:p>
            <a:pPr marL="914400" lvl="1" indent="-457200">
              <a:buFont typeface="+mj-lt"/>
              <a:buAutoNum type="alphaUcPeriod"/>
            </a:pPr>
            <a:r>
              <a:rPr lang="en-US" altLang="en-US" dirty="0"/>
              <a:t>All of the above</a:t>
            </a:r>
            <a:br>
              <a:rPr lang="en-US" altLang="en-US" dirty="0"/>
            </a:br>
            <a:r>
              <a:rPr lang="en-US" altLang="en-US" b="1" dirty="0"/>
              <a:t>Rationale:</a:t>
            </a:r>
            <a:r>
              <a:rPr lang="en-US" altLang="en-US" dirty="0"/>
              <a:t> </a:t>
            </a:r>
            <a:r>
              <a:rPr lang="en-US" altLang="en-US" dirty="0">
                <a:solidFill>
                  <a:srgbClr val="FF6600"/>
                </a:solidFill>
              </a:rPr>
              <a:t>Correct answer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Neonates and Infants </a:t>
            </a:r>
            <a:r>
              <a:rPr lang="en-US" altLang="en-US" sz="2000" b="0" dirty="0"/>
              <a:t>(4 of 11)</a:t>
            </a:r>
            <a:endParaRPr lang="en-US" dirty="0"/>
          </a:p>
        </p:txBody>
      </p:sp>
      <p:sp>
        <p:nvSpPr>
          <p:cNvPr id="11267" name="Content Placeholder 2"/>
          <p:cNvSpPr>
            <a:spLocks noGrp="1"/>
          </p:cNvSpPr>
          <p:nvPr>
            <p:ph idx="1"/>
          </p:nvPr>
        </p:nvSpPr>
        <p:spPr/>
        <p:txBody>
          <a:bodyPr rIns="228600"/>
          <a:lstStyle/>
          <a:p>
            <a:pPr>
              <a:spcBef>
                <a:spcPct val="35000"/>
              </a:spcBef>
            </a:pPr>
            <a:r>
              <a:rPr lang="en-US" altLang="en-US" dirty="0"/>
              <a:t>Nervous system</a:t>
            </a:r>
          </a:p>
          <a:p>
            <a:pPr lvl="1">
              <a:spcBef>
                <a:spcPct val="35000"/>
              </a:spcBef>
            </a:pPr>
            <a:r>
              <a:rPr lang="en-US" altLang="en-US" dirty="0"/>
              <a:t>Evolution continues after birth.</a:t>
            </a:r>
          </a:p>
          <a:p>
            <a:pPr lvl="1">
              <a:spcBef>
                <a:spcPct val="35000"/>
              </a:spcBef>
            </a:pPr>
            <a:r>
              <a:rPr lang="en-US" altLang="en-US" dirty="0"/>
              <a:t>Moro reflex: neonate opens arms wide, spreads fingers, and seems to grab at things.</a:t>
            </a:r>
          </a:p>
          <a:p>
            <a:pPr lvl="1">
              <a:spcBef>
                <a:spcPct val="35000"/>
              </a:spcBef>
            </a:pPr>
            <a:r>
              <a:rPr lang="en-US" altLang="en-US" dirty="0"/>
              <a:t>Palmar grasp: occurs when an object is placed into the neonate’s palm</a:t>
            </a:r>
          </a:p>
          <a:p>
            <a:pPr lvl="1">
              <a:spcBef>
                <a:spcPct val="35000"/>
              </a:spcBef>
            </a:pPr>
            <a:r>
              <a:rPr lang="en-US" altLang="en-US" dirty="0"/>
              <a:t>Rooting reflex: neonate instinctively turns head when something touches its cheek.</a:t>
            </a:r>
          </a:p>
          <a:p>
            <a:pPr lvl="1">
              <a:spcBef>
                <a:spcPct val="35000"/>
              </a:spcBef>
            </a:pPr>
            <a:r>
              <a:rPr lang="en-US" altLang="en-US" dirty="0"/>
              <a:t>Sucking reflex: occurs when a neonate’s lips are stroked</a:t>
            </a:r>
          </a:p>
          <a:p>
            <a:pPr lvl="1">
              <a:spcBef>
                <a:spcPct val="35000"/>
              </a:spcBef>
            </a:pP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Neonates and Infants </a:t>
            </a:r>
            <a:r>
              <a:rPr lang="en-US" altLang="en-US" sz="2000" b="0" dirty="0"/>
              <a:t>(5 of 11)</a:t>
            </a:r>
            <a:endParaRPr lang="en-US" dirty="0"/>
          </a:p>
        </p:txBody>
      </p:sp>
      <p:sp>
        <p:nvSpPr>
          <p:cNvPr id="12291" name="Content Placeholder 2"/>
          <p:cNvSpPr>
            <a:spLocks noGrp="1"/>
          </p:cNvSpPr>
          <p:nvPr>
            <p:ph idx="1"/>
          </p:nvPr>
        </p:nvSpPr>
        <p:spPr/>
        <p:txBody>
          <a:bodyPr rIns="228600"/>
          <a:lstStyle/>
          <a:p>
            <a:pPr>
              <a:spcBef>
                <a:spcPct val="35000"/>
              </a:spcBef>
            </a:pPr>
            <a:r>
              <a:rPr lang="en-US" altLang="en-US" dirty="0"/>
              <a:t>Fontanelles</a:t>
            </a:r>
          </a:p>
          <a:p>
            <a:pPr lvl="1">
              <a:spcBef>
                <a:spcPct val="35000"/>
              </a:spcBef>
            </a:pPr>
            <a:r>
              <a:rPr lang="en-US" altLang="en-US" dirty="0"/>
              <a:t>Spaces between the bones that eventually fuse to form the skull</a:t>
            </a:r>
          </a:p>
          <a:p>
            <a:pPr lvl="1">
              <a:spcBef>
                <a:spcPct val="35000"/>
              </a:spcBef>
            </a:pPr>
            <a:r>
              <a:rPr lang="en-US" altLang="en-US" dirty="0"/>
              <a:t>Posterior fontanelle fuses by 3 months.</a:t>
            </a:r>
          </a:p>
          <a:p>
            <a:pPr lvl="1">
              <a:spcBef>
                <a:spcPct val="35000"/>
              </a:spcBef>
            </a:pPr>
            <a:r>
              <a:rPr lang="en-US" altLang="en-US" dirty="0"/>
              <a:t>Anterior fontanelle fuses between age 9 and 18 months.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NRSTYLE" val="Credit line"/>
</p:tagLst>
</file>

<file path=ppt/theme/theme1.xml><?xml version="1.0" encoding="utf-8"?>
<a:theme xmlns:a="http://schemas.openxmlformats.org/drawingml/2006/main" name="1_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305</TotalTime>
  <Words>6736</Words>
  <Application>Microsoft Macintosh PowerPoint</Application>
  <PresentationFormat>Widescreen</PresentationFormat>
  <Paragraphs>748</Paragraphs>
  <Slides>74</Slides>
  <Notes>44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74</vt:i4>
      </vt:variant>
    </vt:vector>
  </HeadingPairs>
  <TitlesOfParts>
    <vt:vector size="79" baseType="lpstr">
      <vt:lpstr>Arial</vt:lpstr>
      <vt:lpstr>Calibri</vt:lpstr>
      <vt:lpstr>Times New Roman</vt:lpstr>
      <vt:lpstr>Wingdings</vt:lpstr>
      <vt:lpstr>1_Educational subjects 16x9</vt:lpstr>
      <vt:lpstr>Life Span Development</vt:lpstr>
      <vt:lpstr>National EMS Education Standard Competencies (1 of 2)</vt:lpstr>
      <vt:lpstr>National EMS Education Standard Competencies (2 of 2)</vt:lpstr>
      <vt:lpstr>Introduction</vt:lpstr>
      <vt:lpstr>Neonates and Infants (1 of 11)</vt:lpstr>
      <vt:lpstr>Neonates and Infants (2 of 11)</vt:lpstr>
      <vt:lpstr>Neonates and Infants (3 of 11)</vt:lpstr>
      <vt:lpstr>Neonates and Infants (4 of 11)</vt:lpstr>
      <vt:lpstr>Neonates and Infants (5 of 11)</vt:lpstr>
      <vt:lpstr>Neonates and Infants (6 of 11)</vt:lpstr>
      <vt:lpstr>Neonates and Infants (7 of 11)</vt:lpstr>
      <vt:lpstr>Neonates and Infants (8 of 11)</vt:lpstr>
      <vt:lpstr>Neonates and Infants (9 of 11)</vt:lpstr>
      <vt:lpstr>Neonates and Infants (10 of 11)</vt:lpstr>
      <vt:lpstr>Neonates and Infants (11 of 11)</vt:lpstr>
      <vt:lpstr>Toddlers and Preschoolers (1 of 4)</vt:lpstr>
      <vt:lpstr>Toddlers and Preschoolers (2 of 4)</vt:lpstr>
      <vt:lpstr>Toddlers and Preschoolers (3 of 4)</vt:lpstr>
      <vt:lpstr>Toddlers and Preschoolers (4 of 4)</vt:lpstr>
      <vt:lpstr>School-Age Children (1 of 3)</vt:lpstr>
      <vt:lpstr>School-Age Children (2 of 3)</vt:lpstr>
      <vt:lpstr>School-Age Children (3 of 3)</vt:lpstr>
      <vt:lpstr>Adolescents (Teenagers) (1 of 4)</vt:lpstr>
      <vt:lpstr>Adolescents (Teenagers) (2 of 4)</vt:lpstr>
      <vt:lpstr>Adolescents (Teenagers) (3 of 4)</vt:lpstr>
      <vt:lpstr>Adolescents (Teenagers) (4 of 4)</vt:lpstr>
      <vt:lpstr>Early Adults (1 of 2)</vt:lpstr>
      <vt:lpstr>Early Adults (2 of 2)</vt:lpstr>
      <vt:lpstr>Middle Adults (1 of 3)</vt:lpstr>
      <vt:lpstr>Middle Adults (2 of 3)</vt:lpstr>
      <vt:lpstr>Middle Adults (3 of 3)</vt:lpstr>
      <vt:lpstr>Older Adults (1 of 13)</vt:lpstr>
      <vt:lpstr>Older Adults (2 of 13)</vt:lpstr>
      <vt:lpstr>Older Adults (3 of 13)</vt:lpstr>
      <vt:lpstr>Older Adults (4 of 13)</vt:lpstr>
      <vt:lpstr>Older Adults (5 of 13)</vt:lpstr>
      <vt:lpstr>Older Adults (6 of 13)</vt:lpstr>
      <vt:lpstr>Older Adults (7 of 13)</vt:lpstr>
      <vt:lpstr>Older Adults (8 of 13)</vt:lpstr>
      <vt:lpstr>Older Adults (9 of 13)</vt:lpstr>
      <vt:lpstr>Older Adults (10 of 13)</vt:lpstr>
      <vt:lpstr>Older Adults (11 of 13)</vt:lpstr>
      <vt:lpstr>Older Adults (12 of 13)</vt:lpstr>
      <vt:lpstr>Older Adults (13 of 13)</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52</cp:revision>
  <dcterms:created xsi:type="dcterms:W3CDTF">2019-03-08T18:11:57Z</dcterms:created>
  <dcterms:modified xsi:type="dcterms:W3CDTF">2021-01-04T18:34:34Z</dcterms:modified>
</cp:coreProperties>
</file>